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B698-480E-4554-85A4-AAF13D76084D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CAD5-65E0-49BD-AD50-4BCC57D31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86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B698-480E-4554-85A4-AAF13D76084D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CAD5-65E0-49BD-AD50-4BCC57D31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38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B698-480E-4554-85A4-AAF13D76084D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CAD5-65E0-49BD-AD50-4BCC57D31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43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B698-480E-4554-85A4-AAF13D76084D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CAD5-65E0-49BD-AD50-4BCC57D31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50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B698-480E-4554-85A4-AAF13D76084D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CAD5-65E0-49BD-AD50-4BCC57D31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41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B698-480E-4554-85A4-AAF13D76084D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CAD5-65E0-49BD-AD50-4BCC57D31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83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B698-480E-4554-85A4-AAF13D76084D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CAD5-65E0-49BD-AD50-4BCC57D31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53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B698-480E-4554-85A4-AAF13D76084D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CAD5-65E0-49BD-AD50-4BCC57D31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53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B698-480E-4554-85A4-AAF13D76084D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CAD5-65E0-49BD-AD50-4BCC57D31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21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B698-480E-4554-85A4-AAF13D76084D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CAD5-65E0-49BD-AD50-4BCC57D31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69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B698-480E-4554-85A4-AAF13D76084D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CAD5-65E0-49BD-AD50-4BCC57D31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3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4B698-480E-4554-85A4-AAF13D76084D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3CAD5-65E0-49BD-AD50-4BCC57D31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50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hyperlink" Target="http://www.nspcc.org.uk/what-you-can-do/events/number-day/" TargetMode="Externa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xagon 4"/>
          <p:cNvSpPr/>
          <p:nvPr/>
        </p:nvSpPr>
        <p:spPr>
          <a:xfrm>
            <a:off x="1403648" y="1487358"/>
            <a:ext cx="1169410" cy="1008112"/>
          </a:xfrm>
          <a:prstGeom prst="hexagon">
            <a:avLst/>
          </a:prstGeom>
          <a:solidFill>
            <a:srgbClr val="F3F828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Hexagon 26"/>
          <p:cNvSpPr/>
          <p:nvPr/>
        </p:nvSpPr>
        <p:spPr>
          <a:xfrm>
            <a:off x="6000506" y="2989184"/>
            <a:ext cx="1169410" cy="1008112"/>
          </a:xfrm>
          <a:prstGeom prst="hexagon">
            <a:avLst/>
          </a:prstGeom>
          <a:solidFill>
            <a:srgbClr val="0070C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Hexagon 28"/>
          <p:cNvSpPr/>
          <p:nvPr/>
        </p:nvSpPr>
        <p:spPr>
          <a:xfrm>
            <a:off x="6000506" y="5011316"/>
            <a:ext cx="1169410" cy="1008112"/>
          </a:xfrm>
          <a:prstGeom prst="hexagon">
            <a:avLst/>
          </a:prstGeom>
          <a:solidFill>
            <a:srgbClr val="0070C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Hexagon 30"/>
          <p:cNvSpPr/>
          <p:nvPr/>
        </p:nvSpPr>
        <p:spPr>
          <a:xfrm>
            <a:off x="467544" y="1991414"/>
            <a:ext cx="1169410" cy="1008112"/>
          </a:xfrm>
          <a:prstGeom prst="hexagon">
            <a:avLst/>
          </a:prstGeom>
          <a:solidFill>
            <a:srgbClr val="FF0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Hexagon 31"/>
          <p:cNvSpPr/>
          <p:nvPr/>
        </p:nvSpPr>
        <p:spPr>
          <a:xfrm>
            <a:off x="467544" y="2989184"/>
            <a:ext cx="1169410" cy="1008112"/>
          </a:xfrm>
          <a:prstGeom prst="hexagon">
            <a:avLst/>
          </a:prstGeom>
          <a:solidFill>
            <a:srgbClr val="FF0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Hexagon 32"/>
          <p:cNvSpPr/>
          <p:nvPr/>
        </p:nvSpPr>
        <p:spPr>
          <a:xfrm>
            <a:off x="467544" y="3995014"/>
            <a:ext cx="1169410" cy="1008112"/>
          </a:xfrm>
          <a:prstGeom prst="hexagon">
            <a:avLst/>
          </a:prstGeom>
          <a:solidFill>
            <a:srgbClr val="FF0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Hexagon 33"/>
          <p:cNvSpPr/>
          <p:nvPr/>
        </p:nvSpPr>
        <p:spPr>
          <a:xfrm>
            <a:off x="467544" y="5003126"/>
            <a:ext cx="1169410" cy="1008112"/>
          </a:xfrm>
          <a:prstGeom prst="hexagon">
            <a:avLst/>
          </a:prstGeom>
          <a:solidFill>
            <a:srgbClr val="FF0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Hexagon 34"/>
          <p:cNvSpPr/>
          <p:nvPr/>
        </p:nvSpPr>
        <p:spPr>
          <a:xfrm>
            <a:off x="467544" y="983302"/>
            <a:ext cx="1169410" cy="1008112"/>
          </a:xfrm>
          <a:prstGeom prst="hexagon">
            <a:avLst/>
          </a:prstGeom>
          <a:solidFill>
            <a:srgbClr val="FF0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2123728" y="1628800"/>
            <a:ext cx="72008" cy="1080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1763431" y="1628800"/>
            <a:ext cx="72008" cy="108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1907704" y="1628800"/>
            <a:ext cx="144016" cy="1080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Hexagon 51"/>
          <p:cNvSpPr/>
          <p:nvPr/>
        </p:nvSpPr>
        <p:spPr>
          <a:xfrm>
            <a:off x="1403134" y="2491036"/>
            <a:ext cx="1169410" cy="1008112"/>
          </a:xfrm>
          <a:prstGeom prst="hexagon">
            <a:avLst/>
          </a:prstGeom>
          <a:solidFill>
            <a:srgbClr val="F3F828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2123214" y="2632478"/>
            <a:ext cx="72008" cy="1080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762917" y="2632478"/>
            <a:ext cx="72008" cy="108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1907190" y="2632478"/>
            <a:ext cx="144016" cy="1080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Hexagon 55"/>
          <p:cNvSpPr/>
          <p:nvPr/>
        </p:nvSpPr>
        <p:spPr>
          <a:xfrm>
            <a:off x="1403648" y="3499148"/>
            <a:ext cx="1169410" cy="1008112"/>
          </a:xfrm>
          <a:prstGeom prst="hexagon">
            <a:avLst/>
          </a:prstGeom>
          <a:solidFill>
            <a:srgbClr val="F3F828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2123728" y="3640590"/>
            <a:ext cx="72008" cy="1080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1763431" y="3640590"/>
            <a:ext cx="72008" cy="108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1907704" y="3640590"/>
            <a:ext cx="144016" cy="1080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Hexagon 59"/>
          <p:cNvSpPr/>
          <p:nvPr/>
        </p:nvSpPr>
        <p:spPr>
          <a:xfrm>
            <a:off x="1403648" y="4507260"/>
            <a:ext cx="1169410" cy="1008112"/>
          </a:xfrm>
          <a:prstGeom prst="hexagon">
            <a:avLst/>
          </a:prstGeom>
          <a:solidFill>
            <a:srgbClr val="F3F828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2123728" y="4653136"/>
            <a:ext cx="72008" cy="1080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1763431" y="4653136"/>
            <a:ext cx="72008" cy="108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1907704" y="4653136"/>
            <a:ext cx="144016" cy="1080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Hexagon 63"/>
          <p:cNvSpPr/>
          <p:nvPr/>
        </p:nvSpPr>
        <p:spPr>
          <a:xfrm>
            <a:off x="2324684" y="1991414"/>
            <a:ext cx="1169410" cy="1008112"/>
          </a:xfrm>
          <a:prstGeom prst="hexagon">
            <a:avLst/>
          </a:prstGeom>
          <a:solidFill>
            <a:srgbClr val="F3F828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3044764" y="2132856"/>
            <a:ext cx="72008" cy="1080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2684467" y="2132856"/>
            <a:ext cx="72008" cy="108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2828740" y="2132856"/>
            <a:ext cx="144016" cy="1080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Hexagon 67"/>
          <p:cNvSpPr/>
          <p:nvPr/>
        </p:nvSpPr>
        <p:spPr>
          <a:xfrm>
            <a:off x="2324170" y="2995092"/>
            <a:ext cx="1169410" cy="1008112"/>
          </a:xfrm>
          <a:prstGeom prst="hexagon">
            <a:avLst/>
          </a:prstGeom>
          <a:solidFill>
            <a:srgbClr val="F3F828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3044250" y="3136534"/>
            <a:ext cx="72008" cy="1080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2683953" y="3136534"/>
            <a:ext cx="72008" cy="108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2828226" y="3136534"/>
            <a:ext cx="144016" cy="1080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Hexagon 71"/>
          <p:cNvSpPr/>
          <p:nvPr/>
        </p:nvSpPr>
        <p:spPr>
          <a:xfrm>
            <a:off x="2324684" y="4003204"/>
            <a:ext cx="1169410" cy="1008112"/>
          </a:xfrm>
          <a:prstGeom prst="hexagon">
            <a:avLst/>
          </a:prstGeom>
          <a:solidFill>
            <a:srgbClr val="F3F828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3044764" y="4144646"/>
            <a:ext cx="72008" cy="1080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2684467" y="4144646"/>
            <a:ext cx="72008" cy="108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2828740" y="4144646"/>
            <a:ext cx="144016" cy="1080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Hexagon 75"/>
          <p:cNvSpPr/>
          <p:nvPr/>
        </p:nvSpPr>
        <p:spPr>
          <a:xfrm>
            <a:off x="2324684" y="5011316"/>
            <a:ext cx="1169410" cy="1008112"/>
          </a:xfrm>
          <a:prstGeom prst="hexagon">
            <a:avLst/>
          </a:prstGeom>
          <a:solidFill>
            <a:srgbClr val="F3F828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3044764" y="5157192"/>
            <a:ext cx="72008" cy="1080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2684467" y="5157192"/>
            <a:ext cx="72008" cy="108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2828740" y="5157192"/>
            <a:ext cx="144016" cy="1080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Hexagon 79"/>
          <p:cNvSpPr/>
          <p:nvPr/>
        </p:nvSpPr>
        <p:spPr>
          <a:xfrm>
            <a:off x="3248632" y="1487358"/>
            <a:ext cx="1169410" cy="1008112"/>
          </a:xfrm>
          <a:prstGeom prst="hexagon">
            <a:avLst/>
          </a:prstGeom>
          <a:solidFill>
            <a:srgbClr val="F3F828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/>
        </p:nvSpPr>
        <p:spPr>
          <a:xfrm>
            <a:off x="3968712" y="1628800"/>
            <a:ext cx="72008" cy="1080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3608415" y="1628800"/>
            <a:ext cx="72008" cy="108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3752688" y="1628800"/>
            <a:ext cx="144016" cy="1080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Hexagon 83"/>
          <p:cNvSpPr/>
          <p:nvPr/>
        </p:nvSpPr>
        <p:spPr>
          <a:xfrm>
            <a:off x="3248118" y="2491036"/>
            <a:ext cx="1169410" cy="1008112"/>
          </a:xfrm>
          <a:prstGeom prst="hexagon">
            <a:avLst/>
          </a:prstGeom>
          <a:solidFill>
            <a:srgbClr val="F3F828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3968198" y="2632478"/>
            <a:ext cx="72008" cy="1080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3607901" y="2632478"/>
            <a:ext cx="72008" cy="108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3752174" y="2632478"/>
            <a:ext cx="144016" cy="1080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Hexagon 87"/>
          <p:cNvSpPr/>
          <p:nvPr/>
        </p:nvSpPr>
        <p:spPr>
          <a:xfrm>
            <a:off x="3248632" y="3499148"/>
            <a:ext cx="1169410" cy="1008112"/>
          </a:xfrm>
          <a:prstGeom prst="hexagon">
            <a:avLst/>
          </a:prstGeom>
          <a:solidFill>
            <a:srgbClr val="F3F828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3968712" y="3640590"/>
            <a:ext cx="72008" cy="1080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3608415" y="3640590"/>
            <a:ext cx="72008" cy="108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/>
          <p:cNvSpPr/>
          <p:nvPr/>
        </p:nvSpPr>
        <p:spPr>
          <a:xfrm>
            <a:off x="3752688" y="3640590"/>
            <a:ext cx="144016" cy="1080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Hexagon 91"/>
          <p:cNvSpPr/>
          <p:nvPr/>
        </p:nvSpPr>
        <p:spPr>
          <a:xfrm>
            <a:off x="3248632" y="4507260"/>
            <a:ext cx="1169410" cy="1008112"/>
          </a:xfrm>
          <a:prstGeom prst="hexagon">
            <a:avLst/>
          </a:prstGeom>
          <a:solidFill>
            <a:srgbClr val="F3F828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ectangle 92"/>
          <p:cNvSpPr/>
          <p:nvPr/>
        </p:nvSpPr>
        <p:spPr>
          <a:xfrm>
            <a:off x="3968712" y="4653136"/>
            <a:ext cx="72008" cy="1080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/>
          <p:cNvSpPr/>
          <p:nvPr/>
        </p:nvSpPr>
        <p:spPr>
          <a:xfrm>
            <a:off x="3608415" y="4653136"/>
            <a:ext cx="72008" cy="108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/>
          <p:cNvSpPr/>
          <p:nvPr/>
        </p:nvSpPr>
        <p:spPr>
          <a:xfrm>
            <a:off x="3752688" y="4653136"/>
            <a:ext cx="144016" cy="1080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Hexagon 95"/>
          <p:cNvSpPr/>
          <p:nvPr/>
        </p:nvSpPr>
        <p:spPr>
          <a:xfrm>
            <a:off x="4173285" y="1990832"/>
            <a:ext cx="1169410" cy="1008112"/>
          </a:xfrm>
          <a:prstGeom prst="hexagon">
            <a:avLst/>
          </a:prstGeom>
          <a:solidFill>
            <a:srgbClr val="F3F828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/>
          <p:cNvSpPr/>
          <p:nvPr/>
        </p:nvSpPr>
        <p:spPr>
          <a:xfrm>
            <a:off x="4893365" y="2132274"/>
            <a:ext cx="72008" cy="1080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/>
          <p:cNvSpPr/>
          <p:nvPr/>
        </p:nvSpPr>
        <p:spPr>
          <a:xfrm>
            <a:off x="4533068" y="2132274"/>
            <a:ext cx="72008" cy="108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/>
          <p:cNvSpPr/>
          <p:nvPr/>
        </p:nvSpPr>
        <p:spPr>
          <a:xfrm>
            <a:off x="4677341" y="2132274"/>
            <a:ext cx="144016" cy="1080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Hexagon 99"/>
          <p:cNvSpPr/>
          <p:nvPr/>
        </p:nvSpPr>
        <p:spPr>
          <a:xfrm>
            <a:off x="4172771" y="2994510"/>
            <a:ext cx="1169410" cy="1008112"/>
          </a:xfrm>
          <a:prstGeom prst="hexagon">
            <a:avLst/>
          </a:prstGeom>
          <a:solidFill>
            <a:srgbClr val="F3F828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/>
          <p:cNvSpPr/>
          <p:nvPr/>
        </p:nvSpPr>
        <p:spPr>
          <a:xfrm>
            <a:off x="4892851" y="3135952"/>
            <a:ext cx="72008" cy="1080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/>
          <p:cNvSpPr/>
          <p:nvPr/>
        </p:nvSpPr>
        <p:spPr>
          <a:xfrm>
            <a:off x="4532554" y="3135952"/>
            <a:ext cx="72008" cy="108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/>
          <p:cNvSpPr/>
          <p:nvPr/>
        </p:nvSpPr>
        <p:spPr>
          <a:xfrm>
            <a:off x="4676827" y="3135952"/>
            <a:ext cx="144016" cy="1080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Hexagon 103"/>
          <p:cNvSpPr/>
          <p:nvPr/>
        </p:nvSpPr>
        <p:spPr>
          <a:xfrm>
            <a:off x="4173285" y="4002622"/>
            <a:ext cx="1169410" cy="1008112"/>
          </a:xfrm>
          <a:prstGeom prst="hexagon">
            <a:avLst/>
          </a:prstGeom>
          <a:solidFill>
            <a:srgbClr val="F3F828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/>
          <p:cNvSpPr/>
          <p:nvPr/>
        </p:nvSpPr>
        <p:spPr>
          <a:xfrm>
            <a:off x="4893365" y="4144064"/>
            <a:ext cx="72008" cy="1080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4533068" y="4144064"/>
            <a:ext cx="72008" cy="108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/>
          <p:cNvSpPr/>
          <p:nvPr/>
        </p:nvSpPr>
        <p:spPr>
          <a:xfrm>
            <a:off x="4677341" y="4144064"/>
            <a:ext cx="144016" cy="1080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Hexagon 107"/>
          <p:cNvSpPr/>
          <p:nvPr/>
        </p:nvSpPr>
        <p:spPr>
          <a:xfrm>
            <a:off x="4173285" y="5010734"/>
            <a:ext cx="1169410" cy="1008112"/>
          </a:xfrm>
          <a:prstGeom prst="hexagon">
            <a:avLst/>
          </a:prstGeom>
          <a:solidFill>
            <a:srgbClr val="F3F828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4893365" y="5156610"/>
            <a:ext cx="72008" cy="1080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/>
          <p:cNvSpPr/>
          <p:nvPr/>
        </p:nvSpPr>
        <p:spPr>
          <a:xfrm>
            <a:off x="4533068" y="5156610"/>
            <a:ext cx="72008" cy="108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/>
          <p:cNvSpPr/>
          <p:nvPr/>
        </p:nvSpPr>
        <p:spPr>
          <a:xfrm>
            <a:off x="4677341" y="5156610"/>
            <a:ext cx="144016" cy="1080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Hexagon 111"/>
          <p:cNvSpPr/>
          <p:nvPr/>
        </p:nvSpPr>
        <p:spPr>
          <a:xfrm>
            <a:off x="5076056" y="1487358"/>
            <a:ext cx="1169410" cy="1008112"/>
          </a:xfrm>
          <a:prstGeom prst="hexagon">
            <a:avLst/>
          </a:prstGeom>
          <a:solidFill>
            <a:srgbClr val="F3F828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5796136" y="1628800"/>
            <a:ext cx="72008" cy="1080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/>
          <p:cNvSpPr/>
          <p:nvPr/>
        </p:nvSpPr>
        <p:spPr>
          <a:xfrm>
            <a:off x="5435839" y="1628800"/>
            <a:ext cx="72008" cy="108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/>
          <p:cNvSpPr/>
          <p:nvPr/>
        </p:nvSpPr>
        <p:spPr>
          <a:xfrm>
            <a:off x="5580112" y="1628800"/>
            <a:ext cx="144016" cy="1080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Hexagon 115"/>
          <p:cNvSpPr/>
          <p:nvPr/>
        </p:nvSpPr>
        <p:spPr>
          <a:xfrm>
            <a:off x="5075542" y="2491036"/>
            <a:ext cx="1169410" cy="1008112"/>
          </a:xfrm>
          <a:prstGeom prst="hexagon">
            <a:avLst/>
          </a:prstGeom>
          <a:solidFill>
            <a:srgbClr val="F3F828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Rectangle 116"/>
          <p:cNvSpPr/>
          <p:nvPr/>
        </p:nvSpPr>
        <p:spPr>
          <a:xfrm>
            <a:off x="5795622" y="2632478"/>
            <a:ext cx="72008" cy="1080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Rectangle 117"/>
          <p:cNvSpPr/>
          <p:nvPr/>
        </p:nvSpPr>
        <p:spPr>
          <a:xfrm>
            <a:off x="5435325" y="2632478"/>
            <a:ext cx="72008" cy="108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Rectangle 118"/>
          <p:cNvSpPr/>
          <p:nvPr/>
        </p:nvSpPr>
        <p:spPr>
          <a:xfrm>
            <a:off x="5579598" y="2632478"/>
            <a:ext cx="144016" cy="1080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Hexagon 119"/>
          <p:cNvSpPr/>
          <p:nvPr/>
        </p:nvSpPr>
        <p:spPr>
          <a:xfrm>
            <a:off x="5076056" y="3499148"/>
            <a:ext cx="1169410" cy="1008112"/>
          </a:xfrm>
          <a:prstGeom prst="hexagon">
            <a:avLst/>
          </a:prstGeom>
          <a:solidFill>
            <a:srgbClr val="F3F828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ectangle 120"/>
          <p:cNvSpPr/>
          <p:nvPr/>
        </p:nvSpPr>
        <p:spPr>
          <a:xfrm>
            <a:off x="5796136" y="3640590"/>
            <a:ext cx="72008" cy="1080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Rectangle 121"/>
          <p:cNvSpPr/>
          <p:nvPr/>
        </p:nvSpPr>
        <p:spPr>
          <a:xfrm>
            <a:off x="5435839" y="3640590"/>
            <a:ext cx="72008" cy="108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ectangle 122"/>
          <p:cNvSpPr/>
          <p:nvPr/>
        </p:nvSpPr>
        <p:spPr>
          <a:xfrm>
            <a:off x="5580112" y="3640590"/>
            <a:ext cx="144016" cy="1080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Hexagon 123"/>
          <p:cNvSpPr/>
          <p:nvPr/>
        </p:nvSpPr>
        <p:spPr>
          <a:xfrm>
            <a:off x="5076056" y="4507260"/>
            <a:ext cx="1169410" cy="1008112"/>
          </a:xfrm>
          <a:prstGeom prst="hexagon">
            <a:avLst/>
          </a:prstGeom>
          <a:solidFill>
            <a:srgbClr val="F3F828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Rectangle 124"/>
          <p:cNvSpPr/>
          <p:nvPr/>
        </p:nvSpPr>
        <p:spPr>
          <a:xfrm>
            <a:off x="5796136" y="4653136"/>
            <a:ext cx="72008" cy="1080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Rectangle 125"/>
          <p:cNvSpPr/>
          <p:nvPr/>
        </p:nvSpPr>
        <p:spPr>
          <a:xfrm>
            <a:off x="5435839" y="4653136"/>
            <a:ext cx="72008" cy="1080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Rectangle 126"/>
          <p:cNvSpPr/>
          <p:nvPr/>
        </p:nvSpPr>
        <p:spPr>
          <a:xfrm>
            <a:off x="5580112" y="4653136"/>
            <a:ext cx="144016" cy="1080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Hexagon 127"/>
          <p:cNvSpPr/>
          <p:nvPr/>
        </p:nvSpPr>
        <p:spPr>
          <a:xfrm>
            <a:off x="6000506" y="1990734"/>
            <a:ext cx="1169410" cy="1008112"/>
          </a:xfrm>
          <a:prstGeom prst="hexagon">
            <a:avLst/>
          </a:prstGeom>
          <a:solidFill>
            <a:srgbClr val="0070C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Hexagon 129"/>
          <p:cNvSpPr/>
          <p:nvPr/>
        </p:nvSpPr>
        <p:spPr>
          <a:xfrm>
            <a:off x="6000506" y="983302"/>
            <a:ext cx="1169410" cy="1008112"/>
          </a:xfrm>
          <a:prstGeom prst="hexagon">
            <a:avLst/>
          </a:prstGeom>
          <a:solidFill>
            <a:srgbClr val="0070C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Hexagon 130"/>
          <p:cNvSpPr/>
          <p:nvPr/>
        </p:nvSpPr>
        <p:spPr>
          <a:xfrm>
            <a:off x="6000506" y="3997296"/>
            <a:ext cx="1169410" cy="1008112"/>
          </a:xfrm>
          <a:prstGeom prst="hexagon">
            <a:avLst/>
          </a:prstGeom>
          <a:solidFill>
            <a:srgbClr val="0070C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763431" y="1870664"/>
            <a:ext cx="432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617184" y="1871246"/>
            <a:ext cx="432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444608" y="1871246"/>
            <a:ext cx="432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636954" y="2874342"/>
            <a:ext cx="774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230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42695" y="2874342"/>
            <a:ext cx="65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636955" y="3936460"/>
            <a:ext cx="558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50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419872" y="3936460"/>
            <a:ext cx="753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435967" y="3882454"/>
            <a:ext cx="432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616670" y="4895000"/>
            <a:ext cx="432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693236" y="2394466"/>
            <a:ext cx="432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4417529" y="2394466"/>
            <a:ext cx="658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2.5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683953" y="3359234"/>
            <a:ext cx="564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4532554" y="3397562"/>
            <a:ext cx="432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772200" y="4895000"/>
            <a:ext cx="432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573059" y="4405674"/>
            <a:ext cx="543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60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418042" y="4405674"/>
            <a:ext cx="657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5435325" y="4895000"/>
            <a:ext cx="565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40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2684595" y="5418220"/>
            <a:ext cx="432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4532552" y="5418220"/>
            <a:ext cx="432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117646"/>
              </p:ext>
            </p:extLst>
          </p:nvPr>
        </p:nvGraphicFramePr>
        <p:xfrm>
          <a:off x="3752174" y="2817565"/>
          <a:ext cx="252542" cy="711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39680" imgH="393480" progId="Equation.DSMT4">
                  <p:embed/>
                </p:oleObj>
              </mc:Choice>
              <mc:Fallback>
                <p:oleObj name="Equation" r:id="rId3" imgW="13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52174" y="2817565"/>
                        <a:ext cx="252542" cy="7117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3" name="Picture 9" descr="https://encrypted-tbn1.gstatic.com/images?q=tbn:ANd9GcRM-ipOZ_W8DyeTUAIgfHg_ouuuSuJYXON8EqIVRLV0f9qzji5MaSQyAu5o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181" y="196061"/>
            <a:ext cx="2024062" cy="460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3D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F519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3D1F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F519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3D1F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F519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3D1F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F519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3D1F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F519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3D1F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F519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3D1F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F519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3D1F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F519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3D1F"/>
                                      </p:to>
                                    </p:animClr>
                                    <p:set>
                                      <p:cBhvr>
                                        <p:cTn id="175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F519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3D1F"/>
                                      </p:to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0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F519"/>
                                      </p:to>
                                    </p:animClr>
                                    <p:set>
                                      <p:cBhvr>
                                        <p:cTn id="210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3D1F"/>
                                      </p:to>
                                    </p:animClr>
                                    <p:set>
                                      <p:cBhvr>
                                        <p:cTn id="217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24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F519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3D1F"/>
                                      </p:to>
                                    </p:animClr>
                                    <p:set>
                                      <p:cBhvr>
                                        <p:cTn id="23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45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F519"/>
                                      </p:to>
                                    </p:animClr>
                                    <p:set>
                                      <p:cBhvr>
                                        <p:cTn id="252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3D1F"/>
                                      </p:to>
                                    </p:animClr>
                                    <p:set>
                                      <p:cBhvr>
                                        <p:cTn id="259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6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F519"/>
                                      </p:to>
                                    </p:animClr>
                                    <p:set>
                                      <p:cBhvr>
                                        <p:cTn id="273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3D1F"/>
                                      </p:to>
                                    </p:animClr>
                                    <p:set>
                                      <p:cBhvr>
                                        <p:cTn id="280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6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7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3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F519"/>
                                      </p:to>
                                    </p:animClr>
                                    <p:set>
                                      <p:cBhvr>
                                        <p:cTn id="29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0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3D1F"/>
                                      </p:to>
                                    </p:animClr>
                                    <p:set>
                                      <p:cBhvr>
                                        <p:cTn id="301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03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4" fill="hold">
                      <p:stCondLst>
                        <p:cond delay="0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08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F519"/>
                                      </p:to>
                                    </p:animClr>
                                    <p:set>
                                      <p:cBhvr>
                                        <p:cTn id="315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1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3D1F"/>
                                      </p:to>
                                    </p:animClr>
                                    <p:set>
                                      <p:cBhvr>
                                        <p:cTn id="32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29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331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" fill="hold">
                      <p:stCondLst>
                        <p:cond delay="0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5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F519"/>
                                      </p:to>
                                    </p:animClr>
                                    <p:set>
                                      <p:cBhvr>
                                        <p:cTn id="33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3D1F"/>
                                      </p:to>
                                    </p:animClr>
                                    <p:set>
                                      <p:cBhvr>
                                        <p:cTn id="343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9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0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F519"/>
                                      </p:to>
                                    </p:animClr>
                                    <p:set>
                                      <p:cBhvr>
                                        <p:cTn id="357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3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3D1F"/>
                                      </p:to>
                                    </p:animClr>
                                    <p:set>
                                      <p:cBhvr>
                                        <p:cTn id="364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71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373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4" fill="hold">
                      <p:stCondLst>
                        <p:cond delay="0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7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F519"/>
                                      </p:to>
                                    </p:animClr>
                                    <p:set>
                                      <p:cBhvr>
                                        <p:cTn id="378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4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3D1F"/>
                                      </p:to>
                                    </p:animClr>
                                    <p:set>
                                      <p:cBhvr>
                                        <p:cTn id="385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1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92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8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F519"/>
                                      </p:to>
                                    </p:animClr>
                                    <p:set>
                                      <p:cBhvr>
                                        <p:cTn id="399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>
                      <p:stCondLst>
                        <p:cond delay="0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5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3D1F"/>
                                      </p:to>
                                    </p:animClr>
                                    <p:set>
                                      <p:cBhvr>
                                        <p:cTn id="40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7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408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9" fill="hold">
                      <p:stCondLst>
                        <p:cond delay="0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2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13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415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6" fill="hold">
                      <p:stCondLst>
                        <p:cond delay="0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9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F519"/>
                                      </p:to>
                                    </p:animClr>
                                    <p:set>
                                      <p:cBhvr>
                                        <p:cTn id="420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1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PowerPoint Presentation</vt:lpstr>
    </vt:vector>
  </TitlesOfParts>
  <Company>Oxford University Press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OUNSTED, Felicity</dc:creator>
  <cp:lastModifiedBy>admin</cp:lastModifiedBy>
  <cp:revision>10</cp:revision>
  <cp:lastPrinted>2015-10-19T14:43:17Z</cp:lastPrinted>
  <dcterms:created xsi:type="dcterms:W3CDTF">2015-08-11T16:10:10Z</dcterms:created>
  <dcterms:modified xsi:type="dcterms:W3CDTF">2016-08-02T05:14:43Z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1984419767</vt:i4>
  </property>
  <property fmtid="{D5CDD505-2E9C-101B-9397-08002B2CF9AE}" pid="3" name="_NewReviewCycle">
    <vt:lpwstr/>
  </property>
  <property fmtid="{D5CDD505-2E9C-101B-9397-08002B2CF9AE}" pid="4" name="_EmailSubject">
    <vt:lpwstr>NSPCC Number Day </vt:lpwstr>
  </property>
  <property fmtid="{D5CDD505-2E9C-101B-9397-08002B2CF9AE}" pid="5" name="_AuthorEmail">
    <vt:lpwstr>Felicity.Ounsted@oup.com</vt:lpwstr>
  </property>
  <property fmtid="{D5CDD505-2E9C-101B-9397-08002B2CF9AE}" pid="6" name="_AuthorEmailDisplayName">
    <vt:lpwstr>OUNSTED, Felicity</vt:lpwstr>
  </property>
</Properties>
</file>