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319" r:id="rId5"/>
    <p:sldId id="261" r:id="rId6"/>
    <p:sldId id="263" r:id="rId7"/>
    <p:sldId id="264" r:id="rId8"/>
    <p:sldId id="320" r:id="rId9"/>
    <p:sldId id="266" r:id="rId10"/>
    <p:sldId id="315" r:id="rId11"/>
    <p:sldId id="316" r:id="rId12"/>
    <p:sldId id="321" r:id="rId13"/>
    <p:sldId id="318" r:id="rId14"/>
    <p:sldId id="267" r:id="rId15"/>
    <p:sldId id="323" r:id="rId16"/>
    <p:sldId id="324" r:id="rId17"/>
    <p:sldId id="270" r:id="rId18"/>
    <p:sldId id="271" r:id="rId19"/>
    <p:sldId id="325" r:id="rId20"/>
    <p:sldId id="326" r:id="rId21"/>
    <p:sldId id="274" r:id="rId22"/>
    <p:sldId id="275" r:id="rId23"/>
    <p:sldId id="327" r:id="rId24"/>
    <p:sldId id="328" r:id="rId25"/>
    <p:sldId id="278" r:id="rId26"/>
    <p:sldId id="279" r:id="rId27"/>
    <p:sldId id="329" r:id="rId28"/>
    <p:sldId id="330" r:id="rId29"/>
    <p:sldId id="282" r:id="rId30"/>
    <p:sldId id="283" r:id="rId31"/>
    <p:sldId id="331" r:id="rId32"/>
    <p:sldId id="332" r:id="rId33"/>
    <p:sldId id="286" r:id="rId34"/>
    <p:sldId id="287" r:id="rId35"/>
    <p:sldId id="333" r:id="rId36"/>
    <p:sldId id="334" r:id="rId37"/>
    <p:sldId id="290" r:id="rId38"/>
    <p:sldId id="291" r:id="rId39"/>
    <p:sldId id="335" r:id="rId40"/>
    <p:sldId id="336" r:id="rId41"/>
    <p:sldId id="294" r:id="rId42"/>
    <p:sldId id="295" r:id="rId43"/>
    <p:sldId id="337" r:id="rId44"/>
    <p:sldId id="338" r:id="rId45"/>
    <p:sldId id="298" r:id="rId46"/>
    <p:sldId id="299" r:id="rId47"/>
    <p:sldId id="339" r:id="rId48"/>
    <p:sldId id="340" r:id="rId49"/>
    <p:sldId id="302" r:id="rId50"/>
  </p:sldIdLst>
  <p:sldSz cx="9144000" cy="6858000" type="screen4x3"/>
  <p:notesSz cx="6858000" cy="9144000"/>
  <p:embeddedFontLst>
    <p:embeddedFont>
      <p:font typeface="NSPCC" panose="020B0604020202020204" charset="0"/>
      <p:regular r:id="rId51"/>
      <p:bold r:id="rId52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3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86376" autoAdjust="0"/>
  </p:normalViewPr>
  <p:slideViewPr>
    <p:cSldViewPr>
      <p:cViewPr>
        <p:scale>
          <a:sx n="81" d="100"/>
          <a:sy n="81" d="100"/>
        </p:scale>
        <p:origin x="-8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8AD9-57ED-465E-BC45-A063C66D7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0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7F73-86DA-4B7D-ACD7-B6F8C0B12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7E79-0B77-42E9-8435-733770709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91DA-C1E3-475C-B7BD-199F8D2EA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95C69-F63E-4EB6-B0B0-8AF365219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1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4950-8B8C-4B20-BCB2-2BCC27E64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5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E3363-2727-4837-92CB-DC25D0BF10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3452-9A95-4B9B-9875-D8CD10D1C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455EB-CCE2-40FB-AD67-2CB4C6489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A21B-4B53-4094-97BA-66A32CE41B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D42B-0816-40E6-BA42-191B518FA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914579-A315-48C8-B966-C1BE280D8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996952"/>
            <a:ext cx="8807896" cy="1296243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Number 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Day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Who wants 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t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o 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NSPCC" pitchFamily="2" charset="0"/>
              </a:rPr>
              <a:t>e a Mathionaire</a:t>
            </a:r>
            <a:r>
              <a:rPr lang="en-GB" b="1" dirty="0" smtClean="0">
                <a:solidFill>
                  <a:srgbClr val="00AB39"/>
                </a:solidFill>
                <a:latin typeface="NSPCC" pitchFamily="2" charset="0"/>
              </a:rPr>
              <a:t>?</a:t>
            </a: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NSPCC" pitchFamily="2" charset="0"/>
              </a:rPr>
            </a:br>
            <a:endParaRPr 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051" name="AutoShape 7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2" name="AutoShape 11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381000" y="122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43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Which of these pairs of numbers DON’T add together to make 10?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+ 4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 + 3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 + 8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 + 7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Which of these pairs of numbers DON’T add together to make 10?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+ 4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 + 3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 + 8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 + 7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2000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55508" y="548680"/>
            <a:ext cx="79015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getting the hang 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of this!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A giraffe has 4 legs. How many legs do 2 giraffes have altogether?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84585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  <a:endParaRPr lang="en-GB" altLang="en-US" sz="5400" baseline="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</a:t>
            </a:r>
            <a:endParaRPr lang="en-US" altLang="en-US" sz="5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A giraffe has 4 legs. How many legs do 2 giraffes have altogether?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7432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  </a:t>
            </a:r>
            <a:r>
              <a:rPr lang="en-US" altLang="en-US" sz="4800" b="1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</a:t>
            </a:r>
            <a:endParaRPr lang="en-US" altLang="en-US" sz="5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5000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01941" y="779131"/>
            <a:ext cx="70086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Fantastic!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What 3D shape is a football?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 smtClean="0">
                <a:solidFill>
                  <a:schemeClr val="bg1"/>
                </a:solidFill>
                <a:latin typeface="NSPCC" pitchFamily="2" charset="0"/>
              </a:rPr>
              <a:t>pyramid</a:t>
            </a:r>
            <a:r>
              <a:rPr lang="en-US" altLang="en-US" sz="5400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endParaRPr lang="en-GB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cone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cube</a:t>
            </a:r>
          </a:p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 </a:t>
            </a:r>
            <a:r>
              <a:rPr lang="en-US" altLang="en-US" sz="4800" dirty="0">
                <a:solidFill>
                  <a:schemeClr val="bg1"/>
                </a:solidFill>
                <a:latin typeface="NSPCC" pitchFamily="2" charset="0"/>
              </a:rPr>
              <a:t>sphere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What 3D shape is a football?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 smtClean="0">
                <a:solidFill>
                  <a:schemeClr val="bg1"/>
                </a:solidFill>
                <a:latin typeface="NSPCC" pitchFamily="2" charset="0"/>
              </a:rPr>
              <a:t>pyramid</a:t>
            </a:r>
            <a:r>
              <a:rPr lang="en-US" altLang="en-US" sz="8000" b="1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4800" b="1" baseline="10000" dirty="0" smtClean="0">
                <a:solidFill>
                  <a:schemeClr val="bg1"/>
                </a:solidFill>
                <a:latin typeface="NSPCC" pitchFamily="2" charset="0"/>
              </a:rPr>
              <a:t>  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cone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cube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 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sphere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10 000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51207" y="779131"/>
            <a:ext cx="65101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Brilliant!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Jessie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went over to a friend’s house to play. She arrived there at 4 o’clock and stayed for 3 hours. What time did she leave?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747428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o’clock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 o’clock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 o’clock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 o’clock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Jessie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went over to a friend’s house to play. She arrived there at 4 o’clock and stayed for 3 hours. What time did she leave?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6 o’clock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 o’clock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 o’clock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9 o’clock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2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7813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20 000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34005" y="476672"/>
            <a:ext cx="69445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half way there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now!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Which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month comes just before June?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July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August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April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May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Which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month comes just before June?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July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August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April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May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46586" y="779131"/>
            <a:ext cx="63193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Superb!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667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>I  have 4 sides, they are all the same length, I am a 2D shape can you guess my name?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 smtClean="0">
                <a:solidFill>
                  <a:schemeClr val="bg1"/>
                </a:solidFill>
                <a:latin typeface="NSPCC" pitchFamily="2" charset="0"/>
              </a:rPr>
              <a:t>circle</a:t>
            </a:r>
            <a:r>
              <a:rPr lang="en-US" altLang="en-US" sz="4800" b="1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triangle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square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rectangle</a:t>
            </a:r>
            <a:endParaRPr lang="en-GB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How many days of the week have the letter ‘n’ in them?</a:t>
            </a:r>
            <a:endParaRPr lang="en-US" altLang="en-US" sz="3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NSPCC" pitchFamily="2" charset="0"/>
              </a:rPr>
              <a:t>How many days of the week have the letter ‘n’ in them?</a:t>
            </a:r>
            <a:endParaRPr lang="en-US" altLang="en-US" sz="3000" b="1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75 000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95768" y="779131"/>
            <a:ext cx="76209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Keep going!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many 2p coins would you need to make 10p?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How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many 2p coins would you need to make 10p?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150 000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09768" y="779131"/>
            <a:ext cx="71929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Incredible!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How would you measure the length of a pencil?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kilograms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minutes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err="1" smtClean="0">
                <a:solidFill>
                  <a:schemeClr val="bg1"/>
                </a:solidFill>
                <a:latin typeface="NSPCC" pitchFamily="2" charset="0"/>
              </a:rPr>
              <a:t>centimetres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hours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>I  have 4 sides, they are all the same length, I am a 2D shape can you guess my name?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 smtClean="0">
                <a:solidFill>
                  <a:schemeClr val="bg1"/>
                </a:solidFill>
                <a:latin typeface="NSPCC" pitchFamily="2" charset="0"/>
              </a:rPr>
              <a:t>circle</a:t>
            </a:r>
            <a:r>
              <a:rPr lang="en-US" altLang="en-US" sz="4800" b="1" baseline="100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triangle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square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rectangle</a:t>
            </a:r>
            <a:endParaRPr lang="en-GB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How would you measure the length of a pencil?</a:t>
            </a:r>
            <a:endParaRPr lang="en-US" altLang="en-US" sz="3200" b="1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kilograms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minutes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</a:t>
            </a:r>
            <a:r>
              <a:rPr lang="en-US" altLang="en-US" sz="5400" b="1" baseline="10000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err="1" smtClean="0">
                <a:solidFill>
                  <a:schemeClr val="bg1"/>
                </a:solidFill>
                <a:latin typeface="NSPCC" pitchFamily="2" charset="0"/>
              </a:rPr>
              <a:t>centimetres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</a:t>
            </a:r>
            <a:r>
              <a:rPr lang="en-US" altLang="en-US" sz="5400" b="1" baseline="10000" dirty="0" smtClean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hours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20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solidFill>
                  <a:schemeClr val="bg1"/>
                </a:solidFill>
                <a:latin typeface="NSPCC" pitchFamily="2" charset="0"/>
              </a:rPr>
              <a:t>250 000 points</a:t>
            </a:r>
            <a:endParaRPr lang="en-US" altLang="en-US" sz="8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5355" y="779131"/>
            <a:ext cx="80618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Outstanding!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George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had 8 sweets. He shared them equally between </a:t>
            </a:r>
            <a:r>
              <a:rPr lang="en-US" sz="3200" b="1" dirty="0">
                <a:solidFill>
                  <a:schemeClr val="bg1"/>
                </a:solidFill>
                <a:latin typeface="NSPCC" pitchFamily="2" charset="0"/>
              </a:rPr>
              <a:t>himself and his 3 friends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. How many sweets did they get each?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" pitchFamily="2" charset="0"/>
              <a:cs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George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had 8 sweets. He shared them equally between </a:t>
            </a:r>
            <a:r>
              <a:rPr lang="en-US" sz="3200" b="1" dirty="0">
                <a:solidFill>
                  <a:schemeClr val="bg1"/>
                </a:solidFill>
                <a:latin typeface="NSPCC" pitchFamily="2" charset="0"/>
              </a:rPr>
              <a:t>himself and his 3 friends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. How many sweets did they get each?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 eaLnBrk="1" hangingPunct="1">
              <a:buFontTx/>
              <a:buNone/>
            </a:pP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1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dirty="0" smtClean="0">
                <a:solidFill>
                  <a:schemeClr val="bg1"/>
                </a:solidFill>
                <a:latin typeface="NSPCC" pitchFamily="2" charset="0"/>
              </a:rPr>
              <a:t>500 000 points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14817" y="779131"/>
            <a:ext cx="778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Sensational!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Final Question! 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Guess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the number I’m thinking of. I am greater than 10 but smaller than 15. I am even. I am the double of 6?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" pitchFamily="2" charset="0"/>
              <a:cs typeface="Arial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11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12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Guess </a:t>
            </a:r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the number I’m thinking of. I am greater than 10 but smaller than 15. I am even. I am the double of 6?</a:t>
            </a:r>
            <a:r>
              <a:rPr lang="en-GB" sz="3200" dirty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13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11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14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12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7000" smtClean="0">
                <a:solidFill>
                  <a:schemeClr val="bg1"/>
                </a:solidFill>
                <a:latin typeface="NSPCC" pitchFamily="2" charset="0"/>
              </a:rPr>
              <a:t>1 000 000 points</a:t>
            </a:r>
            <a:endParaRPr lang="en-US" altLang="en-US" sz="700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j0217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7" y="6055070"/>
            <a:ext cx="676365" cy="67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5504" y="1268760"/>
            <a:ext cx="576151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 DID IT!</a:t>
            </a:r>
          </a:p>
        </p:txBody>
      </p:sp>
      <p:pic>
        <p:nvPicPr>
          <p:cNvPr id="9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96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500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70309" y="779131"/>
            <a:ext cx="74719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Great start!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 smtClean="0">
                <a:solidFill>
                  <a:schemeClr val="bg1"/>
                </a:solidFill>
                <a:latin typeface="NSPCC" pitchFamily="2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Can you find the missing number in the sequence?</a:t>
            </a:r>
            <a:r>
              <a:rPr lang="en-GB" sz="3200" b="1" dirty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>
                <a:solidFill>
                  <a:schemeClr val="bg1"/>
                </a:solidFill>
                <a:latin typeface="NSPCC" pitchFamily="2" charset="0"/>
              </a:rPr>
              <a:t>60</a:t>
            </a:r>
            <a:r>
              <a:rPr lang="en-GB" sz="3200" b="1" dirty="0">
                <a:solidFill>
                  <a:schemeClr val="bg1"/>
                </a:solidFill>
                <a:latin typeface="NSPCC" pitchFamily="2" charset="0"/>
              </a:rPr>
              <a:t>, 70, ___, 90, 100</a:t>
            </a: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749098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 smtClean="0">
                <a:solidFill>
                  <a:schemeClr val="bg1"/>
                </a:solidFill>
                <a:latin typeface="NSPCC" pitchFamily="2" charset="0"/>
              </a:rPr>
              <a:t>80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endParaRPr lang="en-US" altLang="en-US" sz="5400" dirty="0" smtClean="0">
              <a:solidFill>
                <a:schemeClr val="bg1"/>
              </a:solidFill>
              <a:latin typeface="NSPCC" pitchFamily="2" charset="0"/>
            </a:endParaRP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71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700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NSPCC" pitchFamily="2" charset="0"/>
              </a:rPr>
              <a:t>Can you find the missing number in the sequence</a:t>
            </a:r>
            <a: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  <a:t>?</a:t>
            </a:r>
            <a:br>
              <a:rPr lang="en-US" sz="3200" dirty="0" smtClea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b="1" dirty="0">
                <a:solidFill>
                  <a:schemeClr val="bg1"/>
                </a:solidFill>
                <a:latin typeface="NSPCC" pitchFamily="2" charset="0"/>
              </a:rPr>
              <a:t>60, 70, ___, 90, 100</a:t>
            </a:r>
            <a:endParaRPr lang="en-US" altLang="en-US" sz="32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71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 smtClean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 smtClean="0">
                <a:latin typeface="NSPCC" pitchFamily="2" charset="0"/>
              </a:rPr>
              <a:t> </a:t>
            </a:r>
            <a:r>
              <a:rPr lang="en-US" altLang="en-US" sz="5400" dirty="0" smtClean="0">
                <a:solidFill>
                  <a:schemeClr val="bg1"/>
                </a:solidFill>
                <a:latin typeface="NSPCC" pitchFamily="2" charset="0"/>
              </a:rPr>
              <a:t>700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solidFill>
                  <a:schemeClr val="bg1"/>
                </a:solidFill>
                <a:latin typeface="NSPCC" pitchFamily="2" charset="0"/>
              </a:rPr>
              <a:t>1000 points</a:t>
            </a:r>
            <a:endParaRPr lang="en-US" altLang="en-US" sz="8000" dirty="0" smtClean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28202" y="779131"/>
            <a:ext cx="7156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Well done!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ionaire KS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Mathionaire KS1</Template>
  <TotalTime>110</TotalTime>
  <Words>534</Words>
  <Application>Microsoft Office PowerPoint</Application>
  <PresentationFormat>On-screen Show (4:3)</PresentationFormat>
  <Paragraphs>160</Paragraphs>
  <Slides>49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Times New Roman</vt:lpstr>
      <vt:lpstr>NSPCC</vt:lpstr>
      <vt:lpstr>Mathionaire KS1</vt:lpstr>
      <vt:lpstr> Number Day Who wants to be a Mathionaire?  </vt:lpstr>
      <vt:lpstr>Question 1</vt:lpstr>
      <vt:lpstr>I  have 4 sides, they are all the same length, I am a 2D shape can you guess my name?</vt:lpstr>
      <vt:lpstr>I  have 4 sides, they are all the same length, I am a 2D shape can you guess my name?</vt:lpstr>
      <vt:lpstr>500 points</vt:lpstr>
      <vt:lpstr>Question 2</vt:lpstr>
      <vt:lpstr>Can you find the missing number in the sequence?  60, 70, ___, 90, 100 </vt:lpstr>
      <vt:lpstr>Can you find the missing number in the sequence? 60, 70, ___, 90, 100</vt:lpstr>
      <vt:lpstr>1000 points</vt:lpstr>
      <vt:lpstr>Question 3</vt:lpstr>
      <vt:lpstr>Which of these pairs of numbers DON’T add together to make 10?</vt:lpstr>
      <vt:lpstr>Which of these pairs of numbers DON’T add together to make 10?</vt:lpstr>
      <vt:lpstr>2000 points</vt:lpstr>
      <vt:lpstr>Question 4</vt:lpstr>
      <vt:lpstr>A giraffe has 4 legs. How many legs do 2 giraffes have altogether?</vt:lpstr>
      <vt:lpstr>A giraffe has 4 legs. How many legs do 2 giraffes have altogether?</vt:lpstr>
      <vt:lpstr>5000 points</vt:lpstr>
      <vt:lpstr>Question 5</vt:lpstr>
      <vt:lpstr>What 3D shape is a football?</vt:lpstr>
      <vt:lpstr>What 3D shape is a football?</vt:lpstr>
      <vt:lpstr>10 000 points</vt:lpstr>
      <vt:lpstr>Question 6</vt:lpstr>
      <vt:lpstr> Jessie went over to a friend’s house to play. She arrived there at 4 o’clock and stayed for 3 hours. What time did she leave? </vt:lpstr>
      <vt:lpstr> Jessie went over to a friend’s house to play. She arrived there at 4 o’clock and stayed for 3 hours. What time did she leave? </vt:lpstr>
      <vt:lpstr>20 000 points</vt:lpstr>
      <vt:lpstr>Question 7</vt:lpstr>
      <vt:lpstr> Which month comes just before June? </vt:lpstr>
      <vt:lpstr> Which month comes just before June? </vt:lpstr>
      <vt:lpstr>50 000 points</vt:lpstr>
      <vt:lpstr>Question 8</vt:lpstr>
      <vt:lpstr>How many days of the week have the letter ‘n’ in them?</vt:lpstr>
      <vt:lpstr>How many days of the week have the letter ‘n’ in them?</vt:lpstr>
      <vt:lpstr>75 000 points</vt:lpstr>
      <vt:lpstr>Question 9</vt:lpstr>
      <vt:lpstr> How many 2p coins would you need to make 10p? </vt:lpstr>
      <vt:lpstr> How many 2p coins would you need to make 10p? </vt:lpstr>
      <vt:lpstr>150 000 points</vt:lpstr>
      <vt:lpstr>Question 10</vt:lpstr>
      <vt:lpstr>How would you measure the length of a pencil?</vt:lpstr>
      <vt:lpstr>How would you measure the length of a pencil?</vt:lpstr>
      <vt:lpstr>250 000 points</vt:lpstr>
      <vt:lpstr>Question 11</vt:lpstr>
      <vt:lpstr> George had 8 sweets. He shared them equally between himself and his 3 friends. How many sweets did they get each? </vt:lpstr>
      <vt:lpstr> George had 8 sweets. He shared them equally between himself and his 3 friends. How many sweets did they get each? </vt:lpstr>
      <vt:lpstr>500 000 points</vt:lpstr>
      <vt:lpstr>Final Question! Question 12</vt:lpstr>
      <vt:lpstr> Guess the number I’m thinking of. I am greater than 10 but smaller than 15. I am even. I am the double of 6? </vt:lpstr>
      <vt:lpstr> Guess the number I’m thinking of. I am greater than 10 but smaller than 15. I am even. I am the double of 6? </vt:lpstr>
      <vt:lpstr>1 000 000 points</vt:lpstr>
    </vt:vector>
  </TitlesOfParts>
  <Company>NSPCC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Mathionaire?</dc:title>
  <dc:creator>admin</dc:creator>
  <cp:lastModifiedBy>admin</cp:lastModifiedBy>
  <cp:revision>12</cp:revision>
  <dcterms:created xsi:type="dcterms:W3CDTF">2014-09-05T09:12:52Z</dcterms:created>
  <dcterms:modified xsi:type="dcterms:W3CDTF">2016-08-02T05:39:54Z</dcterms:modified>
</cp:coreProperties>
</file>