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319" r:id="rId5"/>
    <p:sldId id="261" r:id="rId6"/>
    <p:sldId id="263" r:id="rId7"/>
    <p:sldId id="264" r:id="rId8"/>
    <p:sldId id="320" r:id="rId9"/>
    <p:sldId id="266" r:id="rId10"/>
    <p:sldId id="315" r:id="rId11"/>
    <p:sldId id="316" r:id="rId12"/>
    <p:sldId id="321" r:id="rId13"/>
    <p:sldId id="318" r:id="rId14"/>
    <p:sldId id="267" r:id="rId15"/>
    <p:sldId id="323" r:id="rId16"/>
    <p:sldId id="324" r:id="rId17"/>
    <p:sldId id="270" r:id="rId18"/>
    <p:sldId id="271" r:id="rId19"/>
    <p:sldId id="325" r:id="rId20"/>
    <p:sldId id="326" r:id="rId21"/>
    <p:sldId id="274" r:id="rId22"/>
    <p:sldId id="275" r:id="rId23"/>
    <p:sldId id="327" r:id="rId24"/>
    <p:sldId id="328" r:id="rId25"/>
    <p:sldId id="278" r:id="rId26"/>
    <p:sldId id="279" r:id="rId27"/>
    <p:sldId id="329" r:id="rId28"/>
    <p:sldId id="330" r:id="rId29"/>
    <p:sldId id="282" r:id="rId30"/>
    <p:sldId id="283" r:id="rId31"/>
    <p:sldId id="331" r:id="rId32"/>
    <p:sldId id="332" r:id="rId33"/>
    <p:sldId id="286" r:id="rId34"/>
    <p:sldId id="287" r:id="rId35"/>
    <p:sldId id="333" r:id="rId36"/>
    <p:sldId id="334" r:id="rId37"/>
    <p:sldId id="290" r:id="rId38"/>
    <p:sldId id="291" r:id="rId39"/>
    <p:sldId id="335" r:id="rId40"/>
    <p:sldId id="336" r:id="rId41"/>
    <p:sldId id="302" r:id="rId42"/>
  </p:sldIdLst>
  <p:sldSz cx="9144000" cy="6858000" type="screen4x3"/>
  <p:notesSz cx="6858000" cy="9144000"/>
  <p:embeddedFontLst>
    <p:embeddedFont>
      <p:font typeface="NSPCC" pitchFamily="2" charset="0"/>
      <p:regular r:id="rId43"/>
      <p:bold r:id="rId44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3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86376" autoAdjust="0"/>
  </p:normalViewPr>
  <p:slideViewPr>
    <p:cSldViewPr>
      <p:cViewPr>
        <p:scale>
          <a:sx n="81" d="100"/>
          <a:sy n="81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8AD9-57ED-465E-BC45-A063C66D7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7F73-86DA-4B7D-ACD7-B6F8C0B12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7E79-0B77-42E9-8435-73377070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91DA-C1E3-475C-B7BD-199F8D2EA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5C69-F63E-4EB6-B0B0-8AF365219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4950-8B8C-4B20-BCB2-2BCC27E64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5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E3363-2727-4837-92CB-DC25D0BF10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3452-9A95-4B9B-9875-D8CD10D1C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55EB-CCE2-40FB-AD67-2CB4C6489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A21B-4B53-4094-97BA-66A32CE41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D42B-0816-40E6-BA42-191B518FA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914579-A315-48C8-B966-C1BE280D8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996952"/>
            <a:ext cx="8807896" cy="18002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Number Day</a:t>
            </a:r>
            <a:br>
              <a:rPr lang="en-GB" b="1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Who wants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t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o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e a </a:t>
            </a:r>
            <a:r>
              <a:rPr lang="en-GB" b="1" dirty="0" err="1" smtClean="0">
                <a:solidFill>
                  <a:schemeClr val="bg1"/>
                </a:solidFill>
                <a:latin typeface="NSPCC" pitchFamily="2" charset="0"/>
              </a:rPr>
              <a:t>Mathionnaire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?</a:t>
            </a:r>
            <a:br>
              <a:rPr lang="en-GB" b="1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1600" b="1" dirty="0" smtClean="0">
                <a:solidFill>
                  <a:schemeClr val="bg1"/>
                </a:solidFill>
                <a:latin typeface="NSPCC" pitchFamily="2" charset="0"/>
              </a:rPr>
              <a:t>Year 2 or Primary 3</a:t>
            </a: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051" name="AutoShape 7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AutoShape 11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381000" y="122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43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Which of these pairs of numbers DON’T add together to make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100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60+40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20+80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70+30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40+70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60+40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20+80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70+30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40+70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Which of these pairs of numbers DON’T add together to make 100?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Tarda.wav"/>
          </p:stSnd>
        </p:sndAc>
      </p:transition>
    </mc:Choice>
    <mc:Fallback xmlns="">
      <p:transition>
        <p:sndAc>
          <p:stSnd>
            <p:snd r:embed="rId4" name="Tar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2000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55508" y="548680"/>
            <a:ext cx="79015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getting the hang 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of this!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84585"/>
            <a:ext cx="76200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  <a:endParaRPr lang="en-GB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20</a:t>
            </a:r>
            <a:endParaRPr lang="en-US" altLang="en-US" sz="52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Each swimming pool has 5 children playing in it. There are 3 pools. How many children are playing altogether?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84585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kern="0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  <a:endParaRPr lang="en-GB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20</a:t>
            </a:r>
            <a:endParaRPr lang="en-US" altLang="en-US" sz="5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Each swimming pool has 5 children playing in it. There are 3 pools. How many children are playing altogether?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01941" y="779131"/>
            <a:ext cx="70086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Fantastic!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3" name="Group 2"/>
          <p:cNvGrpSpPr/>
          <p:nvPr/>
        </p:nvGrpSpPr>
        <p:grpSpPr>
          <a:xfrm>
            <a:off x="749424" y="2877233"/>
            <a:ext cx="7950914" cy="3618132"/>
            <a:chOff x="749424" y="2877233"/>
            <a:chExt cx="7950914" cy="3618132"/>
          </a:xfrm>
        </p:grpSpPr>
        <p:sp>
          <p:nvSpPr>
            <p:cNvPr id="23" name="TextBox 22"/>
            <p:cNvSpPr txBox="1"/>
            <p:nvPr/>
          </p:nvSpPr>
          <p:spPr>
            <a:xfrm>
              <a:off x="755576" y="48203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C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sphere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6931" y="2877233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A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cone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9424" y="58490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D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cuboid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5314" y="3829733"/>
              <a:ext cx="7855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B </a:t>
              </a:r>
              <a:r>
                <a:rPr lang="en-GB" sz="3600" dirty="0">
                  <a:solidFill>
                    <a:schemeClr val="bg1"/>
                  </a:solidFill>
                  <a:latin typeface="NSPCC Light" pitchFamily="34" charset="0"/>
                </a:rPr>
                <a:t>pyramid</a:t>
              </a:r>
              <a:endParaRPr lang="en-GB" sz="3600" dirty="0">
                <a:latin typeface="NSPCC Light" pitchFamily="34" charset="0"/>
              </a:endParaRPr>
            </a:p>
            <a:p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I am thinking of a shape. It has 2 square faces and 4 rectangular faces. What shape is it?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I am thinking of a shape. It has 2 square faces and 4 rectangular faces. What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shape is it?</a:t>
            </a:r>
            <a:endParaRPr lang="en-GB" sz="3200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3" name="Group 22"/>
          <p:cNvGrpSpPr/>
          <p:nvPr/>
        </p:nvGrpSpPr>
        <p:grpSpPr>
          <a:xfrm>
            <a:off x="749424" y="2877233"/>
            <a:ext cx="7950914" cy="3618132"/>
            <a:chOff x="749424" y="2877233"/>
            <a:chExt cx="7950914" cy="3618132"/>
          </a:xfrm>
        </p:grpSpPr>
        <p:sp>
          <p:nvSpPr>
            <p:cNvPr id="24" name="TextBox 23"/>
            <p:cNvSpPr txBox="1"/>
            <p:nvPr/>
          </p:nvSpPr>
          <p:spPr>
            <a:xfrm>
              <a:off x="755576" y="48203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C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sphere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6931" y="2877233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A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cone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424" y="58490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D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cuboid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5314" y="3829733"/>
              <a:ext cx="7855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B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pyramid</a:t>
              </a:r>
              <a:endParaRPr lang="en-GB" sz="3600" dirty="0">
                <a:latin typeface="NSPCC Light" pitchFamily="34" charset="0"/>
              </a:endParaRPr>
            </a:p>
            <a:p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</p:grp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1207" y="779131"/>
            <a:ext cx="6510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Brilliant!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Jessie called </a:t>
            </a:r>
            <a:r>
              <a:rPr lang="en-GB" sz="3200" dirty="0" err="1">
                <a:solidFill>
                  <a:schemeClr val="bg1"/>
                </a:solidFill>
                <a:latin typeface="NSPCC Light" pitchFamily="34" charset="0"/>
              </a:rPr>
              <a:t>Childline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 at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4 o’clock.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The call lasted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1 hour. </a:t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What time did the call end?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7428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o’clock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 o’clock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5 o’clock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 o’clock</a:t>
            </a: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2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747428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o’clock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 o’clock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 o’clock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 o’clock</a:t>
            </a:r>
            <a:endParaRPr lang="en-US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Rectangle 7"/>
          <p:cNvSpPr txBox="1">
            <a:spLocks noChangeArrowheads="1"/>
          </p:cNvSpPr>
          <p:nvPr/>
        </p:nvSpPr>
        <p:spPr bwMode="auto">
          <a:xfrm>
            <a:off x="762000" y="5334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GB" sz="3200" dirty="0" smtClean="0">
              <a:solidFill>
                <a:schemeClr val="bg1"/>
              </a:solidFill>
              <a:latin typeface="NSPCC Light" pitchFamily="34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Jessie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called </a:t>
            </a:r>
            <a:r>
              <a:rPr lang="en-GB" sz="3200" dirty="0" err="1">
                <a:solidFill>
                  <a:schemeClr val="bg1"/>
                </a:solidFill>
                <a:latin typeface="NSPCC Light" pitchFamily="34" charset="0"/>
              </a:rPr>
              <a:t>Childline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 at 4 o’clock. The call lasted 1 hour. </a:t>
            </a:r>
            <a:br>
              <a:rPr lang="en-GB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What time did the call end?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kern="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kern="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20 000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34005" y="476672"/>
            <a:ext cx="69445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half way there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now!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Amy’s birthday is in June. Alex’s birthday is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two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months after.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Which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 is Alex’s birthday in</a:t>
            </a: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>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latin typeface="NSPCC Light" pitchFamily="34" charset="0"/>
              </a:rPr>
              <a:t/>
            </a:r>
            <a:br>
              <a:rPr lang="en-GB" sz="3200" dirty="0">
                <a:latin typeface="NSPCC Light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May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May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Amy’s birthday is in June. Alex’s birthday is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two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months after.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Which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 is Alex’s birthday in</a:t>
            </a: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>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latin typeface="NSPCC Light" pitchFamily="34" charset="0"/>
              </a:rPr>
              <a:t/>
            </a:r>
            <a:br>
              <a:rPr lang="en-GB" sz="3200" dirty="0">
                <a:latin typeface="NSPCC Light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46586" y="779131"/>
            <a:ext cx="63193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Superb!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667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</a:rPr>
              <a:t>How many vertices does a cuboid have?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>
                <a:solidFill>
                  <a:schemeClr val="bg1"/>
                </a:solidFill>
                <a:latin typeface="NSPCC" pitchFamily="2" charset="0"/>
              </a:rPr>
              <a:t>4</a:t>
            </a:r>
            <a:r>
              <a:rPr lang="en-US" altLang="en-US" sz="4800" b="1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</a:t>
            </a:r>
            <a:endParaRPr lang="en-GB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There are 16 children in Mrs Marks class, 9 children take packed lunch, the rest take school dinners. How many take school dinners?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There are 16 children in Mrs Marks class, 9 children take packed lunch, the rest take school dinners. How many take school dinners?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75 000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5768" y="779131"/>
            <a:ext cx="76209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Keep going!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Apples cost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6p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each.  Pippa buys one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each for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herself and her friend.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How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much change would Pippa receive from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20p?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0p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5p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Rectangle 7"/>
          <p:cNvSpPr txBox="1">
            <a:spLocks noChangeArrowheads="1"/>
          </p:cNvSpPr>
          <p:nvPr/>
        </p:nvSpPr>
        <p:spPr bwMode="auto">
          <a:xfrm>
            <a:off x="762000" y="548680"/>
            <a:ext cx="7696200" cy="188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smtClean="0">
                <a:solidFill>
                  <a:schemeClr val="bg1"/>
                </a:solidFill>
              </a:rPr>
              <a:t/>
            </a:r>
            <a:br>
              <a:rPr lang="en-US" sz="3200" kern="0" smtClean="0">
                <a:solidFill>
                  <a:schemeClr val="bg1"/>
                </a:solidFill>
              </a:rPr>
            </a:br>
            <a:r>
              <a:rPr lang="en-GB" sz="3200" kern="0" smtClean="0">
                <a:solidFill>
                  <a:schemeClr val="bg1"/>
                </a:solidFill>
                <a:latin typeface="NSPCC Light" pitchFamily="34" charset="0"/>
              </a:rPr>
              <a:t>Apples cost 6p each.  Pippa buys one each for herself and her friend. How much change would Pippa receive from 20p? </a:t>
            </a:r>
            <a:r>
              <a:rPr lang="en-GB" sz="3200" kern="0" smtClean="0"/>
              <a:t/>
            </a:r>
            <a:br>
              <a:rPr lang="en-GB" sz="3200" kern="0" smtClean="0"/>
            </a:br>
            <a:r>
              <a:rPr lang="en-GB" sz="3200" kern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kern="0" smtClea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09768" y="779131"/>
            <a:ext cx="71929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Incredible!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length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  <a:latin typeface="NSPCC Light" pitchFamily="34" charset="0"/>
              </a:rPr>
              <a:t>What unit would you use to measure how long it takes to bake a cake?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25969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kern="0" baseline="10000" dirty="0">
                <a:solidFill>
                  <a:schemeClr val="bg1"/>
                </a:solidFill>
                <a:latin typeface="NSPCC" pitchFamily="2" charset="0"/>
              </a:rPr>
              <a:t>4</a:t>
            </a:r>
            <a:r>
              <a:rPr lang="en-US" altLang="en-US" sz="4800" b="1" kern="0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  <a:endParaRPr lang="en-GB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endParaRPr lang="en-US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How many vertices does a cuboid have?</a:t>
            </a:r>
            <a:endParaRPr lang="en-GB" sz="32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Tarda.wav"/>
          </p:stSnd>
        </p:sndAc>
      </p:transition>
    </mc:Choice>
    <mc:Fallback xmlns="">
      <p:transition advClick="0">
        <p:sndAc>
          <p:stSnd>
            <p:snd r:embed="rId4" name="Tar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20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err="1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length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  <a:latin typeface="NSPCC Light" pitchFamily="34" charset="0"/>
              </a:rPr>
              <a:t>What unit would you use to measure how long it takes to bake a cake?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7000" smtClean="0">
                <a:solidFill>
                  <a:schemeClr val="bg1"/>
                </a:solidFill>
                <a:latin typeface="NSPCC" pitchFamily="2" charset="0"/>
              </a:rPr>
              <a:t>1 000 000 points</a:t>
            </a:r>
            <a:endParaRPr lang="en-US" altLang="en-US" sz="7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j0217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7" y="6055070"/>
            <a:ext cx="676365" cy="67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5504" y="1268760"/>
            <a:ext cx="57615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 DID IT!</a:t>
            </a:r>
          </a:p>
        </p:txBody>
      </p:sp>
      <p:pic>
        <p:nvPicPr>
          <p:cNvPr id="9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96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500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70309" y="779131"/>
            <a:ext cx="74719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Great start!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38345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46938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Can you find the missing number in the sequence? 65, 70, ___, 80,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85?</a:t>
            </a:r>
            <a:endParaRPr lang="en-GB" sz="3200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76200" y="3200398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90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78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90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78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smtClean="0">
                <a:solidFill>
                  <a:schemeClr val="bg1"/>
                </a:solidFill>
                <a:latin typeface="NSPCC Light" pitchFamily="34" charset="0"/>
              </a:rPr>
              <a:t>Can you find the missing number in the sequence? 65, 70, ___, 80, 85?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1000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28202" y="779131"/>
            <a:ext cx="7156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Well done!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ionaire KS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Mathionaire KS1</Template>
  <TotalTime>342</TotalTime>
  <Words>543</Words>
  <Application>Microsoft Office PowerPoint</Application>
  <PresentationFormat>On-screen Show (4:3)</PresentationFormat>
  <Paragraphs>134</Paragraphs>
  <Slides>41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NSPCC Light</vt:lpstr>
      <vt:lpstr>NSPCC</vt:lpstr>
      <vt:lpstr>Times New Roman</vt:lpstr>
      <vt:lpstr>Mathionaire KS1</vt:lpstr>
      <vt:lpstr> Number Day Who wants to be a Mathionnaire? Year 2 or Primary 3  </vt:lpstr>
      <vt:lpstr>Question 1</vt:lpstr>
      <vt:lpstr>How many vertices does a cuboid have?</vt:lpstr>
      <vt:lpstr>PowerPoint Presentation</vt:lpstr>
      <vt:lpstr>500 points</vt:lpstr>
      <vt:lpstr>Question 2</vt:lpstr>
      <vt:lpstr>Can you find the missing number in the sequence? 65, 70, ___, 80, 85?</vt:lpstr>
      <vt:lpstr>PowerPoint Presentation</vt:lpstr>
      <vt:lpstr>1000 points</vt:lpstr>
      <vt:lpstr>Question 3</vt:lpstr>
      <vt:lpstr>Which of these pairs of numbers DON’T add together to make 100?</vt:lpstr>
      <vt:lpstr>PowerPoint Presentation</vt:lpstr>
      <vt:lpstr>2000 points</vt:lpstr>
      <vt:lpstr>Question 4</vt:lpstr>
      <vt:lpstr>PowerPoint Presentation</vt:lpstr>
      <vt:lpstr>PowerPoint Presentation</vt:lpstr>
      <vt:lpstr>5000 points</vt:lpstr>
      <vt:lpstr>Question 5</vt:lpstr>
      <vt:lpstr>PowerPoint Presentation</vt:lpstr>
      <vt:lpstr>I am thinking of a shape. It has 2 square faces and 4 rectangular faces. What shape is it?</vt:lpstr>
      <vt:lpstr>10 000 points</vt:lpstr>
      <vt:lpstr>Question 6</vt:lpstr>
      <vt:lpstr> Jessie called Childline at 4 o’clock. The call lasted 1 hour.  What time did the call end?  </vt:lpstr>
      <vt:lpstr>PowerPoint Presentation</vt:lpstr>
      <vt:lpstr>20 000 points</vt:lpstr>
      <vt:lpstr>Question 7</vt:lpstr>
      <vt:lpstr>   Amy’s birthday is in June. Alex’s birthday is two months after.  Which month is Alex’s birthday in?   </vt:lpstr>
      <vt:lpstr>   Amy’s birthday is in June. Alex’s birthday is two months after.  Which month is Alex’s birthday in?   </vt:lpstr>
      <vt:lpstr>50 000 points</vt:lpstr>
      <vt:lpstr>Question 8</vt:lpstr>
      <vt:lpstr>PowerPoint Presentation</vt:lpstr>
      <vt:lpstr>PowerPoint Presentation</vt:lpstr>
      <vt:lpstr>75 000 points</vt:lpstr>
      <vt:lpstr>Question 9</vt:lpstr>
      <vt:lpstr> Apples cost 6p each.  Pippa buys one each for herself and her friend. How much change would Pippa receive from 20p?   </vt:lpstr>
      <vt:lpstr>PowerPoint Presentation</vt:lpstr>
      <vt:lpstr>150 000 points</vt:lpstr>
      <vt:lpstr>Question 10</vt:lpstr>
      <vt:lpstr>PowerPoint Presentation</vt:lpstr>
      <vt:lpstr>PowerPoint Presentation</vt:lpstr>
      <vt:lpstr>1 000 000 points</vt:lpstr>
    </vt:vector>
  </TitlesOfParts>
  <Company>NSPCC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Mathionaire?</dc:title>
  <dc:creator>admin</dc:creator>
  <cp:lastModifiedBy>Darke, Chloe</cp:lastModifiedBy>
  <cp:revision>76</cp:revision>
  <dcterms:created xsi:type="dcterms:W3CDTF">2014-09-05T09:12:52Z</dcterms:created>
  <dcterms:modified xsi:type="dcterms:W3CDTF">2017-10-30T14:57:10Z</dcterms:modified>
</cp:coreProperties>
</file>