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6"/>
  </p:notesMasterIdLst>
  <p:handoutMasterIdLst>
    <p:handoutMasterId r:id="rId17"/>
  </p:handoutMasterIdLst>
  <p:sldIdLst>
    <p:sldId id="256" r:id="rId5"/>
    <p:sldId id="523" r:id="rId6"/>
    <p:sldId id="524" r:id="rId7"/>
    <p:sldId id="527" r:id="rId8"/>
    <p:sldId id="525" r:id="rId9"/>
    <p:sldId id="526" r:id="rId10"/>
    <p:sldId id="528" r:id="rId11"/>
    <p:sldId id="531" r:id="rId12"/>
    <p:sldId id="532" r:id="rId13"/>
    <p:sldId id="522" r:id="rId14"/>
    <p:sldId id="530" r:id="rId15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844">
          <p15:clr>
            <a:srgbClr val="A4A3A4"/>
          </p15:clr>
        </p15:guide>
        <p15:guide id="5" orient="horz" pos="2778">
          <p15:clr>
            <a:srgbClr val="A4A3A4"/>
          </p15:clr>
        </p15:guide>
        <p15:guide id="6" orient="horz" pos="164">
          <p15:clr>
            <a:srgbClr val="A4A3A4"/>
          </p15:clr>
        </p15:guide>
        <p15:guide id="7" orient="horz" pos="1068">
          <p15:clr>
            <a:srgbClr val="A4A3A4"/>
          </p15:clr>
        </p15:guide>
        <p15:guide id="8" orient="horz" pos="3203">
          <p15:clr>
            <a:srgbClr val="A4A3A4"/>
          </p15:clr>
        </p15:guide>
        <p15:guide id="9" pos="2787">
          <p15:clr>
            <a:srgbClr val="A4A3A4"/>
          </p15:clr>
        </p15:guide>
        <p15:guide id="10" pos="1480">
          <p15:clr>
            <a:srgbClr val="A4A3A4"/>
          </p15:clr>
        </p15:guide>
        <p15:guide id="11" pos="3515">
          <p15:clr>
            <a:srgbClr val="A4A3A4"/>
          </p15:clr>
        </p15:guide>
        <p15:guide id="12" pos="3910">
          <p15:clr>
            <a:srgbClr val="A4A3A4"/>
          </p15:clr>
        </p15:guide>
        <p15:guide id="13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wkins, Holly" initials="HH" lastIdx="2" clrIdx="0">
    <p:extLst>
      <p:ext uri="{19B8F6BF-5375-455C-9EA6-DF929625EA0E}">
        <p15:presenceInfo xmlns:p15="http://schemas.microsoft.com/office/powerpoint/2012/main" userId="Hawkins, Hol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53E"/>
    <a:srgbClr val="009B3A"/>
    <a:srgbClr val="5458FF"/>
    <a:srgbClr val="FEDF00"/>
    <a:srgbClr val="48BCEC"/>
    <a:srgbClr val="06AEA8"/>
    <a:srgbClr val="B1DDDE"/>
    <a:srgbClr val="BECD2B"/>
    <a:srgbClr val="7EBBD3"/>
    <a:srgbClr val="4D8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5E70B-1581-42AD-BD0C-BCE253E43763}" v="3" dt="2023-09-13T11:03:1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3899" autoAdjust="0"/>
  </p:normalViewPr>
  <p:slideViewPr>
    <p:cSldViewPr snapToObjects="1">
      <p:cViewPr varScale="1">
        <p:scale>
          <a:sx n="86" d="100"/>
          <a:sy n="86" d="100"/>
        </p:scale>
        <p:origin x="1291" y="58"/>
      </p:cViewPr>
      <p:guideLst>
        <p:guide orient="horz" pos="301"/>
        <p:guide orient="horz" pos="3884"/>
        <p:guide orient="horz" pos="4201"/>
        <p:guide orient="horz" pos="844"/>
        <p:guide orient="horz" pos="2778"/>
        <p:guide orient="horz" pos="164"/>
        <p:guide orient="horz" pos="1068"/>
        <p:guide orient="horz" pos="3203"/>
        <p:guide pos="2787"/>
        <p:guide pos="1480"/>
        <p:guide pos="3515"/>
        <p:guide pos="3910"/>
        <p:guide pos="2925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3342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mbhi, Amritpal" userId="7cd71681-af08-4aad-b21a-0ef3ba414b99" providerId="ADAL" clId="{F175E70B-1581-42AD-BD0C-BCE253E43763}"/>
    <pc:docChg chg="undo custSel addSld delSld modSld sldOrd">
      <pc:chgData name="Sembhi, Amritpal" userId="7cd71681-af08-4aad-b21a-0ef3ba414b99" providerId="ADAL" clId="{F175E70B-1581-42AD-BD0C-BCE253E43763}" dt="2023-09-13T16:06:15.414" v="938" actId="20577"/>
      <pc:docMkLst>
        <pc:docMk/>
      </pc:docMkLst>
      <pc:sldChg chg="modSp mod ord">
        <pc:chgData name="Sembhi, Amritpal" userId="7cd71681-af08-4aad-b21a-0ef3ba414b99" providerId="ADAL" clId="{F175E70B-1581-42AD-BD0C-BCE253E43763}" dt="2023-09-13T16:04:32.438" v="888" actId="21"/>
        <pc:sldMkLst>
          <pc:docMk/>
          <pc:sldMk cId="3447062673" sldId="522"/>
        </pc:sldMkLst>
        <pc:spChg chg="mod">
          <ac:chgData name="Sembhi, Amritpal" userId="7cd71681-af08-4aad-b21a-0ef3ba414b99" providerId="ADAL" clId="{F175E70B-1581-42AD-BD0C-BCE253E43763}" dt="2023-09-13T11:01:17.392" v="631" actId="404"/>
          <ac:spMkLst>
            <pc:docMk/>
            <pc:sldMk cId="3447062673" sldId="522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6:04:32.438" v="888" actId="21"/>
          <ac:spMkLst>
            <pc:docMk/>
            <pc:sldMk cId="3447062673" sldId="522"/>
            <ac:spMk id="7" creationId="{395B8A26-90A0-4583-9FC1-EF5F5211C5C9}"/>
          </ac:spMkLst>
        </pc:spChg>
      </pc:sldChg>
      <pc:sldChg chg="modSp add mod ord">
        <pc:chgData name="Sembhi, Amritpal" userId="7cd71681-af08-4aad-b21a-0ef3ba414b99" providerId="ADAL" clId="{F175E70B-1581-42AD-BD0C-BCE253E43763}" dt="2023-09-13T16:05:57.554" v="920" actId="20577"/>
        <pc:sldMkLst>
          <pc:docMk/>
          <pc:sldMk cId="3459554907" sldId="523"/>
        </pc:sldMkLst>
        <pc:spChg chg="mod">
          <ac:chgData name="Sembhi, Amritpal" userId="7cd71681-af08-4aad-b21a-0ef3ba414b99" providerId="ADAL" clId="{F175E70B-1581-42AD-BD0C-BCE253E43763}" dt="2023-09-13T10:49:50.133" v="11" actId="20577"/>
          <ac:spMkLst>
            <pc:docMk/>
            <pc:sldMk cId="3459554907" sldId="523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6:05:57.554" v="920" actId="20577"/>
          <ac:spMkLst>
            <pc:docMk/>
            <pc:sldMk cId="3459554907" sldId="523"/>
            <ac:spMk id="7" creationId="{395B8A26-90A0-4583-9FC1-EF5F5211C5C9}"/>
          </ac:spMkLst>
        </pc:spChg>
      </pc:sldChg>
      <pc:sldChg chg="modSp add mod ord">
        <pc:chgData name="Sembhi, Amritpal" userId="7cd71681-af08-4aad-b21a-0ef3ba414b99" providerId="ADAL" clId="{F175E70B-1581-42AD-BD0C-BCE253E43763}" dt="2023-09-13T16:06:15.414" v="938" actId="20577"/>
        <pc:sldMkLst>
          <pc:docMk/>
          <pc:sldMk cId="9946641" sldId="524"/>
        </pc:sldMkLst>
        <pc:spChg chg="mod">
          <ac:chgData name="Sembhi, Amritpal" userId="7cd71681-af08-4aad-b21a-0ef3ba414b99" providerId="ADAL" clId="{F175E70B-1581-42AD-BD0C-BCE253E43763}" dt="2023-09-13T16:06:15.414" v="938" actId="20577"/>
          <ac:spMkLst>
            <pc:docMk/>
            <pc:sldMk cId="9946641" sldId="524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1:02:50.989" v="775" actId="20577"/>
          <ac:spMkLst>
            <pc:docMk/>
            <pc:sldMk cId="9946641" sldId="524"/>
            <ac:spMk id="7" creationId="{395B8A26-90A0-4583-9FC1-EF5F5211C5C9}"/>
          </ac:spMkLst>
        </pc:spChg>
      </pc:sldChg>
      <pc:sldChg chg="modSp add mod ord">
        <pc:chgData name="Sembhi, Amritpal" userId="7cd71681-af08-4aad-b21a-0ef3ba414b99" providerId="ADAL" clId="{F175E70B-1581-42AD-BD0C-BCE253E43763}" dt="2023-09-13T10:55:57.501" v="404" actId="20577"/>
        <pc:sldMkLst>
          <pc:docMk/>
          <pc:sldMk cId="3370128295" sldId="525"/>
        </pc:sldMkLst>
        <pc:spChg chg="mod">
          <ac:chgData name="Sembhi, Amritpal" userId="7cd71681-af08-4aad-b21a-0ef3ba414b99" providerId="ADAL" clId="{F175E70B-1581-42AD-BD0C-BCE253E43763}" dt="2023-09-13T10:53:13.610" v="212" actId="20577"/>
          <ac:spMkLst>
            <pc:docMk/>
            <pc:sldMk cId="3370128295" sldId="525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0:55:57.501" v="404" actId="20577"/>
          <ac:spMkLst>
            <pc:docMk/>
            <pc:sldMk cId="3370128295" sldId="525"/>
            <ac:spMk id="7" creationId="{395B8A26-90A0-4583-9FC1-EF5F5211C5C9}"/>
          </ac:spMkLst>
        </pc:spChg>
      </pc:sldChg>
      <pc:sldChg chg="modSp add mod ord">
        <pc:chgData name="Sembhi, Amritpal" userId="7cd71681-af08-4aad-b21a-0ef3ba414b99" providerId="ADAL" clId="{F175E70B-1581-42AD-BD0C-BCE253E43763}" dt="2023-09-13T11:00:07.476" v="596" actId="20577"/>
        <pc:sldMkLst>
          <pc:docMk/>
          <pc:sldMk cId="3965853513" sldId="526"/>
        </pc:sldMkLst>
        <pc:spChg chg="mod">
          <ac:chgData name="Sembhi, Amritpal" userId="7cd71681-af08-4aad-b21a-0ef3ba414b99" providerId="ADAL" clId="{F175E70B-1581-42AD-BD0C-BCE253E43763}" dt="2023-09-13T10:59:09.842" v="536" actId="20577"/>
          <ac:spMkLst>
            <pc:docMk/>
            <pc:sldMk cId="3965853513" sldId="526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1:00:07.476" v="596" actId="20577"/>
          <ac:spMkLst>
            <pc:docMk/>
            <pc:sldMk cId="3965853513" sldId="526"/>
            <ac:spMk id="7" creationId="{395B8A26-90A0-4583-9FC1-EF5F5211C5C9}"/>
          </ac:spMkLst>
        </pc:spChg>
      </pc:sldChg>
      <pc:sldChg chg="add">
        <pc:chgData name="Sembhi, Amritpal" userId="7cd71681-af08-4aad-b21a-0ef3ba414b99" providerId="ADAL" clId="{F175E70B-1581-42AD-BD0C-BCE253E43763}" dt="2023-09-13T10:57:23.783" v="445" actId="2890"/>
        <pc:sldMkLst>
          <pc:docMk/>
          <pc:sldMk cId="2380077315" sldId="527"/>
        </pc:sldMkLst>
      </pc:sldChg>
      <pc:sldChg chg="modSp add mod ord">
        <pc:chgData name="Sembhi, Amritpal" userId="7cd71681-af08-4aad-b21a-0ef3ba414b99" providerId="ADAL" clId="{F175E70B-1581-42AD-BD0C-BCE253E43763}" dt="2023-09-13T16:02:58.359" v="861" actId="20577"/>
        <pc:sldMkLst>
          <pc:docMk/>
          <pc:sldMk cId="347791196" sldId="528"/>
        </pc:sldMkLst>
        <pc:spChg chg="mod">
          <ac:chgData name="Sembhi, Amritpal" userId="7cd71681-af08-4aad-b21a-0ef3ba414b99" providerId="ADAL" clId="{F175E70B-1581-42AD-BD0C-BCE253E43763}" dt="2023-09-13T16:02:50.787" v="855" actId="20577"/>
          <ac:spMkLst>
            <pc:docMk/>
            <pc:sldMk cId="347791196" sldId="528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6:02:58.359" v="861" actId="20577"/>
          <ac:spMkLst>
            <pc:docMk/>
            <pc:sldMk cId="347791196" sldId="528"/>
            <ac:spMk id="7" creationId="{395B8A26-90A0-4583-9FC1-EF5F5211C5C9}"/>
          </ac:spMkLst>
        </pc:spChg>
      </pc:sldChg>
      <pc:sldChg chg="modSp add del mod ord">
        <pc:chgData name="Sembhi, Amritpal" userId="7cd71681-af08-4aad-b21a-0ef3ba414b99" providerId="ADAL" clId="{F175E70B-1581-42AD-BD0C-BCE253E43763}" dt="2023-09-13T16:05:31.705" v="916" actId="47"/>
        <pc:sldMkLst>
          <pc:docMk/>
          <pc:sldMk cId="324134027" sldId="529"/>
        </pc:sldMkLst>
        <pc:spChg chg="mod">
          <ac:chgData name="Sembhi, Amritpal" userId="7cd71681-af08-4aad-b21a-0ef3ba414b99" providerId="ADAL" clId="{F175E70B-1581-42AD-BD0C-BCE253E43763}" dt="2023-09-13T11:03:21.082" v="799" actId="20577"/>
          <ac:spMkLst>
            <pc:docMk/>
            <pc:sldMk cId="324134027" sldId="529"/>
            <ac:spMk id="5" creationId="{D16D7037-6E30-41CE-8D5A-6BCC8ED71528}"/>
          </ac:spMkLst>
        </pc:spChg>
      </pc:sldChg>
      <pc:sldChg chg="modSp add mod">
        <pc:chgData name="Sembhi, Amritpal" userId="7cd71681-af08-4aad-b21a-0ef3ba414b99" providerId="ADAL" clId="{F175E70B-1581-42AD-BD0C-BCE253E43763}" dt="2023-09-13T11:05:46.673" v="825" actId="5793"/>
        <pc:sldMkLst>
          <pc:docMk/>
          <pc:sldMk cId="573158509" sldId="530"/>
        </pc:sldMkLst>
        <pc:spChg chg="mod">
          <ac:chgData name="Sembhi, Amritpal" userId="7cd71681-af08-4aad-b21a-0ef3ba414b99" providerId="ADAL" clId="{F175E70B-1581-42AD-BD0C-BCE253E43763}" dt="2023-09-13T11:05:41.399" v="822" actId="20577"/>
          <ac:spMkLst>
            <pc:docMk/>
            <pc:sldMk cId="573158509" sldId="530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1:05:46.673" v="825" actId="5793"/>
          <ac:spMkLst>
            <pc:docMk/>
            <pc:sldMk cId="573158509" sldId="530"/>
            <ac:spMk id="7" creationId="{395B8A26-90A0-4583-9FC1-EF5F5211C5C9}"/>
          </ac:spMkLst>
        </pc:spChg>
      </pc:sldChg>
      <pc:sldChg chg="modSp add mod">
        <pc:chgData name="Sembhi, Amritpal" userId="7cd71681-af08-4aad-b21a-0ef3ba414b99" providerId="ADAL" clId="{F175E70B-1581-42AD-BD0C-BCE253E43763}" dt="2023-09-13T16:04:02.073" v="885" actId="20577"/>
        <pc:sldMkLst>
          <pc:docMk/>
          <pc:sldMk cId="649809347" sldId="531"/>
        </pc:sldMkLst>
        <pc:spChg chg="mod">
          <ac:chgData name="Sembhi, Amritpal" userId="7cd71681-af08-4aad-b21a-0ef3ba414b99" providerId="ADAL" clId="{F175E70B-1581-42AD-BD0C-BCE253E43763}" dt="2023-09-13T16:03:42.136" v="877" actId="20577"/>
          <ac:spMkLst>
            <pc:docMk/>
            <pc:sldMk cId="649809347" sldId="531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6:04:02.073" v="885" actId="20577"/>
          <ac:spMkLst>
            <pc:docMk/>
            <pc:sldMk cId="649809347" sldId="531"/>
            <ac:spMk id="7" creationId="{395B8A26-90A0-4583-9FC1-EF5F5211C5C9}"/>
          </ac:spMkLst>
        </pc:spChg>
      </pc:sldChg>
      <pc:sldChg chg="modSp add mod">
        <pc:chgData name="Sembhi, Amritpal" userId="7cd71681-af08-4aad-b21a-0ef3ba414b99" providerId="ADAL" clId="{F175E70B-1581-42AD-BD0C-BCE253E43763}" dt="2023-09-13T16:04:58.067" v="913" actId="20577"/>
        <pc:sldMkLst>
          <pc:docMk/>
          <pc:sldMk cId="148165811" sldId="532"/>
        </pc:sldMkLst>
        <pc:spChg chg="mod">
          <ac:chgData name="Sembhi, Amritpal" userId="7cd71681-af08-4aad-b21a-0ef3ba414b99" providerId="ADAL" clId="{F175E70B-1581-42AD-BD0C-BCE253E43763}" dt="2023-09-13T16:04:58.067" v="913" actId="20577"/>
          <ac:spMkLst>
            <pc:docMk/>
            <pc:sldMk cId="148165811" sldId="532"/>
            <ac:spMk id="5" creationId="{D16D7037-6E30-41CE-8D5A-6BCC8ED71528}"/>
          </ac:spMkLst>
        </pc:spChg>
        <pc:spChg chg="mod">
          <ac:chgData name="Sembhi, Amritpal" userId="7cd71681-af08-4aad-b21a-0ef3ba414b99" providerId="ADAL" clId="{F175E70B-1581-42AD-BD0C-BCE253E43763}" dt="2023-09-13T16:04:51.002" v="900" actId="6549"/>
          <ac:spMkLst>
            <pc:docMk/>
            <pc:sldMk cId="148165811" sldId="532"/>
            <ac:spMk id="7" creationId="{395B8A26-90A0-4583-9FC1-EF5F5211C5C9}"/>
          </ac:spMkLst>
        </pc:spChg>
      </pc:sldChg>
    </pc:docChg>
  </pc:docChgLst>
  <pc:docChgLst>
    <pc:chgData name="Sembhi, Amritpal" userId="7cd71681-af08-4aad-b21a-0ef3ba414b99" providerId="ADAL" clId="{D222F75F-DBA9-4F82-AF76-68C73194CA77}"/>
    <pc:docChg chg="custSel modSld">
      <pc:chgData name="Sembhi, Amritpal" userId="7cd71681-af08-4aad-b21a-0ef3ba414b99" providerId="ADAL" clId="{D222F75F-DBA9-4F82-AF76-68C73194CA77}" dt="2023-04-18T13:40:34.486" v="222"/>
      <pc:docMkLst>
        <pc:docMk/>
      </pc:docMkLst>
      <pc:sldChg chg="modSp mod">
        <pc:chgData name="Sembhi, Amritpal" userId="7cd71681-af08-4aad-b21a-0ef3ba414b99" providerId="ADAL" clId="{D222F75F-DBA9-4F82-AF76-68C73194CA77}" dt="2023-04-18T13:40:34.486" v="222"/>
        <pc:sldMkLst>
          <pc:docMk/>
          <pc:sldMk cId="3447062673" sldId="522"/>
        </pc:sldMkLst>
        <pc:spChg chg="mod">
          <ac:chgData name="Sembhi, Amritpal" userId="7cd71681-af08-4aad-b21a-0ef3ba414b99" providerId="ADAL" clId="{D222F75F-DBA9-4F82-AF76-68C73194CA77}" dt="2023-04-18T13:40:34.486" v="222"/>
          <ac:spMkLst>
            <pc:docMk/>
            <pc:sldMk cId="3447062673" sldId="522"/>
            <ac:spMk id="7" creationId="{395B8A26-90A0-4583-9FC1-EF5F5211C5C9}"/>
          </ac:spMkLst>
        </pc:spChg>
      </pc:sldChg>
      <pc:sldChg chg="addSp modSp mod">
        <pc:chgData name="Sembhi, Amritpal" userId="7cd71681-af08-4aad-b21a-0ef3ba414b99" providerId="ADAL" clId="{D222F75F-DBA9-4F82-AF76-68C73194CA77}" dt="2023-04-06T14:04:18.370" v="165" actId="313"/>
        <pc:sldMkLst>
          <pc:docMk/>
          <pc:sldMk cId="2676650053" sldId="523"/>
        </pc:sldMkLst>
        <pc:spChg chg="add mod">
          <ac:chgData name="Sembhi, Amritpal" userId="7cd71681-af08-4aad-b21a-0ef3ba414b99" providerId="ADAL" clId="{D222F75F-DBA9-4F82-AF76-68C73194CA77}" dt="2023-04-06T14:04:18.370" v="165" actId="313"/>
          <ac:spMkLst>
            <pc:docMk/>
            <pc:sldMk cId="2676650053" sldId="523"/>
            <ac:spMk id="6" creationId="{653A8736-C700-40CA-ADA6-DEC0405E6892}"/>
          </ac:spMkLst>
        </pc:spChg>
      </pc:sldChg>
      <pc:sldChg chg="addSp modSp mod">
        <pc:chgData name="Sembhi, Amritpal" userId="7cd71681-af08-4aad-b21a-0ef3ba414b99" providerId="ADAL" clId="{D222F75F-DBA9-4F82-AF76-68C73194CA77}" dt="2023-04-06T11:26:33.342" v="82" actId="20577"/>
        <pc:sldMkLst>
          <pc:docMk/>
          <pc:sldMk cId="1204545406" sldId="524"/>
        </pc:sldMkLst>
        <pc:spChg chg="add mod">
          <ac:chgData name="Sembhi, Amritpal" userId="7cd71681-af08-4aad-b21a-0ef3ba414b99" providerId="ADAL" clId="{D222F75F-DBA9-4F82-AF76-68C73194CA77}" dt="2023-04-06T11:26:33.342" v="82" actId="20577"/>
          <ac:spMkLst>
            <pc:docMk/>
            <pc:sldMk cId="1204545406" sldId="524"/>
            <ac:spMk id="2" creationId="{CF59CDFE-91E9-4B15-89E5-3C2D34D9EAB3}"/>
          </ac:spMkLst>
        </pc:spChg>
      </pc:sldChg>
      <pc:sldChg chg="modSp mod">
        <pc:chgData name="Sembhi, Amritpal" userId="7cd71681-af08-4aad-b21a-0ef3ba414b99" providerId="ADAL" clId="{D222F75F-DBA9-4F82-AF76-68C73194CA77}" dt="2023-04-18T13:39:41.151" v="219" actId="20577"/>
        <pc:sldMkLst>
          <pc:docMk/>
          <pc:sldMk cId="2305372694" sldId="529"/>
        </pc:sldMkLst>
        <pc:spChg chg="mod">
          <ac:chgData name="Sembhi, Amritpal" userId="7cd71681-af08-4aad-b21a-0ef3ba414b99" providerId="ADAL" clId="{D222F75F-DBA9-4F82-AF76-68C73194CA77}" dt="2023-04-18T13:39:41.151" v="219" actId="20577"/>
          <ac:spMkLst>
            <pc:docMk/>
            <pc:sldMk cId="2305372694" sldId="529"/>
            <ac:spMk id="2" creationId="{DE899940-9389-4D86-A6DA-FA502DDCDCA3}"/>
          </ac:spMkLst>
        </pc:spChg>
      </pc:sldChg>
    </pc:docChg>
  </pc:docChgLst>
  <pc:docChgLst>
    <pc:chgData name="Sembhi, Amritpal" userId="7cd71681-af08-4aad-b21a-0ef3ba414b99" providerId="ADAL" clId="{8E1523CF-9FBB-4589-BC29-19919C8487AA}"/>
    <pc:docChg chg="modSld">
      <pc:chgData name="Sembhi, Amritpal" userId="7cd71681-af08-4aad-b21a-0ef3ba414b99" providerId="ADAL" clId="{8E1523CF-9FBB-4589-BC29-19919C8487AA}" dt="2023-02-24T11:26:35.647" v="62" actId="20577"/>
      <pc:docMkLst>
        <pc:docMk/>
      </pc:docMkLst>
      <pc:sldChg chg="modSp mod">
        <pc:chgData name="Sembhi, Amritpal" userId="7cd71681-af08-4aad-b21a-0ef3ba414b99" providerId="ADAL" clId="{8E1523CF-9FBB-4589-BC29-19919C8487AA}" dt="2023-02-24T11:26:19.438" v="59" actId="21"/>
        <pc:sldMkLst>
          <pc:docMk/>
          <pc:sldMk cId="3447062673" sldId="522"/>
        </pc:sldMkLst>
        <pc:spChg chg="mod">
          <ac:chgData name="Sembhi, Amritpal" userId="7cd71681-af08-4aad-b21a-0ef3ba414b99" providerId="ADAL" clId="{8E1523CF-9FBB-4589-BC29-19919C8487AA}" dt="2023-02-24T11:26:19.438" v="59" actId="21"/>
          <ac:spMkLst>
            <pc:docMk/>
            <pc:sldMk cId="3447062673" sldId="522"/>
            <ac:spMk id="7" creationId="{395B8A26-90A0-4583-9FC1-EF5F5211C5C9}"/>
          </ac:spMkLst>
        </pc:spChg>
      </pc:sldChg>
      <pc:sldChg chg="addSp modSp mod">
        <pc:chgData name="Sembhi, Amritpal" userId="7cd71681-af08-4aad-b21a-0ef3ba414b99" providerId="ADAL" clId="{8E1523CF-9FBB-4589-BC29-19919C8487AA}" dt="2023-02-24T11:02:02.493" v="52" actId="1076"/>
        <pc:sldMkLst>
          <pc:docMk/>
          <pc:sldMk cId="1006654868" sldId="527"/>
        </pc:sldMkLst>
        <pc:spChg chg="mod">
          <ac:chgData name="Sembhi, Amritpal" userId="7cd71681-af08-4aad-b21a-0ef3ba414b99" providerId="ADAL" clId="{8E1523CF-9FBB-4589-BC29-19919C8487AA}" dt="2023-02-24T11:01:25.566" v="47" actId="6549"/>
          <ac:spMkLst>
            <pc:docMk/>
            <pc:sldMk cId="1006654868" sldId="527"/>
            <ac:spMk id="4" creationId="{8B619063-C0C2-49A7-A529-7C36D45AF5FC}"/>
          </ac:spMkLst>
        </pc:spChg>
        <pc:picChg chg="add mod">
          <ac:chgData name="Sembhi, Amritpal" userId="7cd71681-af08-4aad-b21a-0ef3ba414b99" providerId="ADAL" clId="{8E1523CF-9FBB-4589-BC29-19919C8487AA}" dt="2023-02-24T11:02:02.493" v="52" actId="1076"/>
          <ac:picMkLst>
            <pc:docMk/>
            <pc:sldMk cId="1006654868" sldId="527"/>
            <ac:picMk id="7" creationId="{C2FF26E2-0E22-49B1-AD81-D4107FAE7886}"/>
          </ac:picMkLst>
        </pc:picChg>
      </pc:sldChg>
      <pc:sldChg chg="addSp modSp mod">
        <pc:chgData name="Sembhi, Amritpal" userId="7cd71681-af08-4aad-b21a-0ef3ba414b99" providerId="ADAL" clId="{8E1523CF-9FBB-4589-BC29-19919C8487AA}" dt="2023-02-24T11:26:35.647" v="62" actId="20577"/>
        <pc:sldMkLst>
          <pc:docMk/>
          <pc:sldMk cId="2305372694" sldId="529"/>
        </pc:sldMkLst>
        <pc:spChg chg="add mod">
          <ac:chgData name="Sembhi, Amritpal" userId="7cd71681-af08-4aad-b21a-0ef3ba414b99" providerId="ADAL" clId="{8E1523CF-9FBB-4589-BC29-19919C8487AA}" dt="2023-02-24T11:26:35.647" v="62" actId="20577"/>
          <ac:spMkLst>
            <pc:docMk/>
            <pc:sldMk cId="2305372694" sldId="529"/>
            <ac:spMk id="2" creationId="{DE899940-9389-4D86-A6DA-FA502DDCDCA3}"/>
          </ac:spMkLst>
        </pc:spChg>
      </pc:sldChg>
    </pc:docChg>
  </pc:docChgLst>
  <pc:docChgLst>
    <pc:chgData name="Sembhi, Amritpal" userId="7cd71681-af08-4aad-b21a-0ef3ba414b99" providerId="ADAL" clId="{5B8AFE98-46EF-426E-B4BD-564F7C2F8814}"/>
    <pc:docChg chg="undo custSel addSld delSld modSld">
      <pc:chgData name="Sembhi, Amritpal" userId="7cd71681-af08-4aad-b21a-0ef3ba414b99" providerId="ADAL" clId="{5B8AFE98-46EF-426E-B4BD-564F7C2F8814}" dt="2023-01-05T10:39:06.575" v="295" actId="14100"/>
      <pc:docMkLst>
        <pc:docMk/>
      </pc:docMkLst>
      <pc:sldChg chg="modSp mod">
        <pc:chgData name="Sembhi, Amritpal" userId="7cd71681-af08-4aad-b21a-0ef3ba414b99" providerId="ADAL" clId="{5B8AFE98-46EF-426E-B4BD-564F7C2F8814}" dt="2023-01-05T10:05:38.957" v="15" actId="20577"/>
        <pc:sldMkLst>
          <pc:docMk/>
          <pc:sldMk cId="224420319" sldId="256"/>
        </pc:sldMkLst>
        <pc:spChg chg="mod">
          <ac:chgData name="Sembhi, Amritpal" userId="7cd71681-af08-4aad-b21a-0ef3ba414b99" providerId="ADAL" clId="{5B8AFE98-46EF-426E-B4BD-564F7C2F8814}" dt="2023-01-05T10:05:38.957" v="15" actId="20577"/>
          <ac:spMkLst>
            <pc:docMk/>
            <pc:sldMk cId="224420319" sldId="256"/>
            <ac:spMk id="2" creationId="{00000000-0000-0000-0000-000000000000}"/>
          </ac:spMkLst>
        </pc:spChg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284016035" sldId="520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116472096" sldId="521"/>
        </pc:sldMkLst>
      </pc:sldChg>
      <pc:sldChg chg="addSp delSp modSp mod">
        <pc:chgData name="Sembhi, Amritpal" userId="7cd71681-af08-4aad-b21a-0ef3ba414b99" providerId="ADAL" clId="{5B8AFE98-46EF-426E-B4BD-564F7C2F8814}" dt="2023-01-05T10:37:04.708" v="254" actId="20577"/>
        <pc:sldMkLst>
          <pc:docMk/>
          <pc:sldMk cId="3447062673" sldId="522"/>
        </pc:sldMkLst>
        <pc:spChg chg="mod">
          <ac:chgData name="Sembhi, Amritpal" userId="7cd71681-af08-4aad-b21a-0ef3ba414b99" providerId="ADAL" clId="{5B8AFE98-46EF-426E-B4BD-564F7C2F8814}" dt="2023-01-05T10:05:52.507" v="32" actId="20577"/>
          <ac:spMkLst>
            <pc:docMk/>
            <pc:sldMk cId="3447062673" sldId="522"/>
            <ac:spMk id="5" creationId="{D16D7037-6E30-41CE-8D5A-6BCC8ED71528}"/>
          </ac:spMkLst>
        </pc:spChg>
        <pc:spChg chg="del">
          <ac:chgData name="Sembhi, Amritpal" userId="7cd71681-af08-4aad-b21a-0ef3ba414b99" providerId="ADAL" clId="{5B8AFE98-46EF-426E-B4BD-564F7C2F8814}" dt="2023-01-05T10:05:47.376" v="17" actId="478"/>
          <ac:spMkLst>
            <pc:docMk/>
            <pc:sldMk cId="3447062673" sldId="522"/>
            <ac:spMk id="6" creationId="{47E4A7A8-8CEA-47AD-88DC-34D1DCA5B925}"/>
          </ac:spMkLst>
        </pc:spChg>
        <pc:spChg chg="add mod">
          <ac:chgData name="Sembhi, Amritpal" userId="7cd71681-af08-4aad-b21a-0ef3ba414b99" providerId="ADAL" clId="{5B8AFE98-46EF-426E-B4BD-564F7C2F8814}" dt="2023-01-05T10:37:04.708" v="254" actId="20577"/>
          <ac:spMkLst>
            <pc:docMk/>
            <pc:sldMk cId="3447062673" sldId="522"/>
            <ac:spMk id="7" creationId="{395B8A26-90A0-4583-9FC1-EF5F5211C5C9}"/>
          </ac:spMkLst>
        </pc:spChg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202766153" sldId="523"/>
        </pc:sldMkLst>
      </pc:sldChg>
      <pc:sldChg chg="modSp add mod">
        <pc:chgData name="Sembhi, Amritpal" userId="7cd71681-af08-4aad-b21a-0ef3ba414b99" providerId="ADAL" clId="{5B8AFE98-46EF-426E-B4BD-564F7C2F8814}" dt="2023-01-05T10:06:02.634" v="58" actId="20577"/>
        <pc:sldMkLst>
          <pc:docMk/>
          <pc:sldMk cId="2676650053" sldId="523"/>
        </pc:sldMkLst>
        <pc:spChg chg="mod">
          <ac:chgData name="Sembhi, Amritpal" userId="7cd71681-af08-4aad-b21a-0ef3ba414b99" providerId="ADAL" clId="{5B8AFE98-46EF-426E-B4BD-564F7C2F8814}" dt="2023-01-05T10:06:02.634" v="58" actId="20577"/>
          <ac:spMkLst>
            <pc:docMk/>
            <pc:sldMk cId="2676650053" sldId="523"/>
            <ac:spMk id="5" creationId="{D16D7037-6E30-41CE-8D5A-6BCC8ED71528}"/>
          </ac:spMkLst>
        </pc:spChg>
      </pc:sldChg>
      <pc:sldChg chg="modSp add mod">
        <pc:chgData name="Sembhi, Amritpal" userId="7cd71681-af08-4aad-b21a-0ef3ba414b99" providerId="ADAL" clId="{5B8AFE98-46EF-426E-B4BD-564F7C2F8814}" dt="2023-01-05T10:06:08.527" v="71" actId="20577"/>
        <pc:sldMkLst>
          <pc:docMk/>
          <pc:sldMk cId="1204545406" sldId="524"/>
        </pc:sldMkLst>
        <pc:spChg chg="mod">
          <ac:chgData name="Sembhi, Amritpal" userId="7cd71681-af08-4aad-b21a-0ef3ba414b99" providerId="ADAL" clId="{5B8AFE98-46EF-426E-B4BD-564F7C2F8814}" dt="2023-01-05T10:06:08.527" v="71" actId="20577"/>
          <ac:spMkLst>
            <pc:docMk/>
            <pc:sldMk cId="1204545406" sldId="524"/>
            <ac:spMk id="5" creationId="{D16D7037-6E30-41CE-8D5A-6BCC8ED71528}"/>
          </ac:spMkLst>
        </pc:spChg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2628303225" sldId="524"/>
        </pc:sldMkLst>
      </pc:sldChg>
      <pc:sldChg chg="modSp add mod">
        <pc:chgData name="Sembhi, Amritpal" userId="7cd71681-af08-4aad-b21a-0ef3ba414b99" providerId="ADAL" clId="{5B8AFE98-46EF-426E-B4BD-564F7C2F8814}" dt="2023-01-05T10:06:20.975" v="85" actId="20577"/>
        <pc:sldMkLst>
          <pc:docMk/>
          <pc:sldMk cId="2458143671" sldId="525"/>
        </pc:sldMkLst>
        <pc:spChg chg="mod">
          <ac:chgData name="Sembhi, Amritpal" userId="7cd71681-af08-4aad-b21a-0ef3ba414b99" providerId="ADAL" clId="{5B8AFE98-46EF-426E-B4BD-564F7C2F8814}" dt="2023-01-05T10:06:20.975" v="85" actId="20577"/>
          <ac:spMkLst>
            <pc:docMk/>
            <pc:sldMk cId="2458143671" sldId="525"/>
            <ac:spMk id="5" creationId="{D16D7037-6E30-41CE-8D5A-6BCC8ED71528}"/>
          </ac:spMkLst>
        </pc:spChg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3879899446" sldId="525"/>
        </pc:sldMkLst>
      </pc:sldChg>
      <pc:sldChg chg="modSp add mod">
        <pc:chgData name="Sembhi, Amritpal" userId="7cd71681-af08-4aad-b21a-0ef3ba414b99" providerId="ADAL" clId="{5B8AFE98-46EF-426E-B4BD-564F7C2F8814}" dt="2023-01-05T10:06:25.812" v="92" actId="20577"/>
        <pc:sldMkLst>
          <pc:docMk/>
          <pc:sldMk cId="34870818" sldId="526"/>
        </pc:sldMkLst>
        <pc:spChg chg="mod">
          <ac:chgData name="Sembhi, Amritpal" userId="7cd71681-af08-4aad-b21a-0ef3ba414b99" providerId="ADAL" clId="{5B8AFE98-46EF-426E-B4BD-564F7C2F8814}" dt="2023-01-05T10:06:25.812" v="92" actId="20577"/>
          <ac:spMkLst>
            <pc:docMk/>
            <pc:sldMk cId="34870818" sldId="526"/>
            <ac:spMk id="5" creationId="{D16D7037-6E30-41CE-8D5A-6BCC8ED71528}"/>
          </ac:spMkLst>
        </pc:spChg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1012800599" sldId="526"/>
        </pc:sldMkLst>
      </pc:sldChg>
      <pc:sldChg chg="modSp add mod">
        <pc:chgData name="Sembhi, Amritpal" userId="7cd71681-af08-4aad-b21a-0ef3ba414b99" providerId="ADAL" clId="{5B8AFE98-46EF-426E-B4BD-564F7C2F8814}" dt="2023-01-05T10:06:46.112" v="101" actId="20577"/>
        <pc:sldMkLst>
          <pc:docMk/>
          <pc:sldMk cId="1006654868" sldId="527"/>
        </pc:sldMkLst>
        <pc:spChg chg="mod">
          <ac:chgData name="Sembhi, Amritpal" userId="7cd71681-af08-4aad-b21a-0ef3ba414b99" providerId="ADAL" clId="{5B8AFE98-46EF-426E-B4BD-564F7C2F8814}" dt="2023-01-05T10:06:46.112" v="101" actId="20577"/>
          <ac:spMkLst>
            <pc:docMk/>
            <pc:sldMk cId="1006654868" sldId="527"/>
            <ac:spMk id="5" creationId="{D16D7037-6E30-41CE-8D5A-6BCC8ED71528}"/>
          </ac:spMkLst>
        </pc:spChg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3424895923" sldId="527"/>
        </pc:sldMkLst>
      </pc:sldChg>
      <pc:sldChg chg="new del">
        <pc:chgData name="Sembhi, Amritpal" userId="7cd71681-af08-4aad-b21a-0ef3ba414b99" providerId="ADAL" clId="{5B8AFE98-46EF-426E-B4BD-564F7C2F8814}" dt="2023-01-05T10:10:22.127" v="103" actId="680"/>
        <pc:sldMkLst>
          <pc:docMk/>
          <pc:sldMk cId="473279457" sldId="528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1891361830" sldId="528"/>
        </pc:sldMkLst>
      </pc:sldChg>
      <pc:sldChg chg="addSp modSp add mod">
        <pc:chgData name="Sembhi, Amritpal" userId="7cd71681-af08-4aad-b21a-0ef3ba414b99" providerId="ADAL" clId="{5B8AFE98-46EF-426E-B4BD-564F7C2F8814}" dt="2023-01-05T10:39:06.575" v="295" actId="14100"/>
        <pc:sldMkLst>
          <pc:docMk/>
          <pc:sldMk cId="2978623320" sldId="528"/>
        </pc:sldMkLst>
        <pc:spChg chg="add mod">
          <ac:chgData name="Sembhi, Amritpal" userId="7cd71681-af08-4aad-b21a-0ef3ba414b99" providerId="ADAL" clId="{5B8AFE98-46EF-426E-B4BD-564F7C2F8814}" dt="2023-01-05T10:39:06.575" v="295" actId="14100"/>
          <ac:spMkLst>
            <pc:docMk/>
            <pc:sldMk cId="2978623320" sldId="528"/>
            <ac:spMk id="2" creationId="{B92B0BA0-8689-4149-8F06-26632073F1EB}"/>
          </ac:spMkLst>
        </pc:spChg>
        <pc:spChg chg="mod">
          <ac:chgData name="Sembhi, Amritpal" userId="7cd71681-af08-4aad-b21a-0ef3ba414b99" providerId="ADAL" clId="{5B8AFE98-46EF-426E-B4BD-564F7C2F8814}" dt="2023-01-05T10:10:29.461" v="124" actId="20577"/>
          <ac:spMkLst>
            <pc:docMk/>
            <pc:sldMk cId="2978623320" sldId="528"/>
            <ac:spMk id="5" creationId="{D16D7037-6E30-41CE-8D5A-6BCC8ED71528}"/>
          </ac:spMkLst>
        </pc:spChg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1843667149" sldId="529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3075656243" sldId="530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1152692246" sldId="531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3845499755" sldId="532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666227494" sldId="533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1047773524" sldId="534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3687973829" sldId="535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4061321373" sldId="536"/>
        </pc:sldMkLst>
      </pc:sldChg>
      <pc:sldChg chg="del">
        <pc:chgData name="Sembhi, Amritpal" userId="7cd71681-af08-4aad-b21a-0ef3ba414b99" providerId="ADAL" clId="{5B8AFE98-46EF-426E-B4BD-564F7C2F8814}" dt="2023-01-05T10:05:44.635" v="16" actId="47"/>
        <pc:sldMkLst>
          <pc:docMk/>
          <pc:sldMk cId="2769944394" sldId="537"/>
        </pc:sldMkLst>
      </pc:sldChg>
    </pc:docChg>
  </pc:docChgLst>
  <pc:docChgLst>
    <pc:chgData name="Sembhi, Amritpal" userId="7cd71681-af08-4aad-b21a-0ef3ba414b99" providerId="ADAL" clId="{8C692AAA-643E-4CE3-B93C-1DD7C55E4D57}"/>
    <pc:docChg chg="undo custSel modSld">
      <pc:chgData name="Sembhi, Amritpal" userId="7cd71681-af08-4aad-b21a-0ef3ba414b99" providerId="ADAL" clId="{8C692AAA-643E-4CE3-B93C-1DD7C55E4D57}" dt="2023-08-22T16:02:49.708" v="1837" actId="1076"/>
      <pc:docMkLst>
        <pc:docMk/>
      </pc:docMkLst>
      <pc:sldChg chg="modSp mod">
        <pc:chgData name="Sembhi, Amritpal" userId="7cd71681-af08-4aad-b21a-0ef3ba414b99" providerId="ADAL" clId="{8C692AAA-643E-4CE3-B93C-1DD7C55E4D57}" dt="2023-08-22T16:02:49.708" v="1837" actId="1076"/>
        <pc:sldMkLst>
          <pc:docMk/>
          <pc:sldMk cId="3447062673" sldId="522"/>
        </pc:sldMkLst>
        <pc:spChg chg="mod">
          <ac:chgData name="Sembhi, Amritpal" userId="7cd71681-af08-4aad-b21a-0ef3ba414b99" providerId="ADAL" clId="{8C692AAA-643E-4CE3-B93C-1DD7C55E4D57}" dt="2023-08-22T16:02:49.708" v="1837" actId="1076"/>
          <ac:spMkLst>
            <pc:docMk/>
            <pc:sldMk cId="3447062673" sldId="522"/>
            <ac:spMk id="7" creationId="{395B8A26-90A0-4583-9FC1-EF5F5211C5C9}"/>
          </ac:spMkLst>
        </pc:spChg>
      </pc:sldChg>
    </pc:docChg>
  </pc:docChgLst>
  <pc:docChgLst>
    <pc:chgData name="Stalker, Poppy" userId="S::poppy.stalker@nspcc.org.uk::79668f5c-5291-4190-a9cc-d9d01e554e21" providerId="AD" clId="Web-{01619081-BB93-4F70-8712-5E2FE27ADEB4}"/>
    <pc:docChg chg="addSld delSld modSld sldOrd">
      <pc:chgData name="Stalker, Poppy" userId="S::poppy.stalker@nspcc.org.uk::79668f5c-5291-4190-a9cc-d9d01e554e21" providerId="AD" clId="Web-{01619081-BB93-4F70-8712-5E2FE27ADEB4}" dt="2021-11-05T14:39:17.352" v="510"/>
      <pc:docMkLst>
        <pc:docMk/>
      </pc:docMkLst>
      <pc:sldChg chg="delSp modSp">
        <pc:chgData name="Stalker, Poppy" userId="S::poppy.stalker@nspcc.org.uk::79668f5c-5291-4190-a9cc-d9d01e554e21" providerId="AD" clId="Web-{01619081-BB93-4F70-8712-5E2FE27ADEB4}" dt="2021-11-05T14:39:17.352" v="510"/>
        <pc:sldMkLst>
          <pc:docMk/>
          <pc:sldMk cId="311060295" sldId="523"/>
        </pc:sldMkLst>
        <pc:spChg chg="mod">
          <ac:chgData name="Stalker, Poppy" userId="S::poppy.stalker@nspcc.org.uk::79668f5c-5291-4190-a9cc-d9d01e554e21" providerId="AD" clId="Web-{01619081-BB93-4F70-8712-5E2FE27ADEB4}" dt="2021-11-05T14:39:12.164" v="507" actId="20577"/>
          <ac:spMkLst>
            <pc:docMk/>
            <pc:sldMk cId="311060295" sldId="523"/>
            <ac:spMk id="6" creationId="{223EE615-6807-42A6-A1B1-FF5195D05A5C}"/>
          </ac:spMkLst>
        </pc:spChg>
        <pc:spChg chg="del">
          <ac:chgData name="Stalker, Poppy" userId="S::poppy.stalker@nspcc.org.uk::79668f5c-5291-4190-a9cc-d9d01e554e21" providerId="AD" clId="Web-{01619081-BB93-4F70-8712-5E2FE27ADEB4}" dt="2021-11-05T14:28:34.964" v="179"/>
          <ac:spMkLst>
            <pc:docMk/>
            <pc:sldMk cId="311060295" sldId="523"/>
            <ac:spMk id="7" creationId="{97317D63-FACF-4E9E-BC8A-C9E3EABB753B}"/>
          </ac:spMkLst>
        </pc:spChg>
        <pc:spChg chg="del">
          <ac:chgData name="Stalker, Poppy" userId="S::poppy.stalker@nspcc.org.uk::79668f5c-5291-4190-a9cc-d9d01e554e21" providerId="AD" clId="Web-{01619081-BB93-4F70-8712-5E2FE27ADEB4}" dt="2021-11-05T14:39:13.977" v="508"/>
          <ac:spMkLst>
            <pc:docMk/>
            <pc:sldMk cId="311060295" sldId="523"/>
            <ac:spMk id="9" creationId="{F9865211-B7F6-4B98-BCB1-E2C0E4F4DF5A}"/>
          </ac:spMkLst>
        </pc:spChg>
        <pc:cxnChg chg="del">
          <ac:chgData name="Stalker, Poppy" userId="S::poppy.stalker@nspcc.org.uk::79668f5c-5291-4190-a9cc-d9d01e554e21" providerId="AD" clId="Web-{01619081-BB93-4F70-8712-5E2FE27ADEB4}" dt="2021-11-05T14:39:15.821" v="509"/>
          <ac:cxnSpMkLst>
            <pc:docMk/>
            <pc:sldMk cId="311060295" sldId="523"/>
            <ac:cxnSpMk id="8" creationId="{956ECFFC-430B-483B-A3C3-3E0631829DB6}"/>
          </ac:cxnSpMkLst>
        </pc:cxnChg>
        <pc:cxnChg chg="del">
          <ac:chgData name="Stalker, Poppy" userId="S::poppy.stalker@nspcc.org.uk::79668f5c-5291-4190-a9cc-d9d01e554e21" providerId="AD" clId="Web-{01619081-BB93-4F70-8712-5E2FE27ADEB4}" dt="2021-11-05T14:39:17.352" v="510"/>
          <ac:cxnSpMkLst>
            <pc:docMk/>
            <pc:sldMk cId="311060295" sldId="523"/>
            <ac:cxnSpMk id="10" creationId="{30BBB29B-9434-4981-9E06-4CE800B52778}"/>
          </ac:cxnSpMkLst>
        </pc:cxnChg>
      </pc:sldChg>
      <pc:sldChg chg="modSp add ord replId">
        <pc:chgData name="Stalker, Poppy" userId="S::poppy.stalker@nspcc.org.uk::79668f5c-5291-4190-a9cc-d9d01e554e21" providerId="AD" clId="Web-{01619081-BB93-4F70-8712-5E2FE27ADEB4}" dt="2021-11-05T14:18:54.045" v="66" actId="20577"/>
        <pc:sldMkLst>
          <pc:docMk/>
          <pc:sldMk cId="2326337964" sldId="524"/>
        </pc:sldMkLst>
        <pc:spChg chg="mod">
          <ac:chgData name="Stalker, Poppy" userId="S::poppy.stalker@nspcc.org.uk::79668f5c-5291-4190-a9cc-d9d01e554e21" providerId="AD" clId="Web-{01619081-BB93-4F70-8712-5E2FE27ADEB4}" dt="2021-11-05T14:18:54.045" v="66" actId="20577"/>
          <ac:spMkLst>
            <pc:docMk/>
            <pc:sldMk cId="2326337964" sldId="524"/>
            <ac:spMk id="2" creationId="{590D90C5-E47F-452C-BF1E-9FC3E8ED1102}"/>
          </ac:spMkLst>
        </pc:spChg>
      </pc:sldChg>
      <pc:sldChg chg="add del replId">
        <pc:chgData name="Stalker, Poppy" userId="S::poppy.stalker@nspcc.org.uk::79668f5c-5291-4190-a9cc-d9d01e554e21" providerId="AD" clId="Web-{01619081-BB93-4F70-8712-5E2FE27ADEB4}" dt="2021-11-05T14:15:48.619" v="5"/>
        <pc:sldMkLst>
          <pc:docMk/>
          <pc:sldMk cId="648272571" sldId="525"/>
        </pc:sldMkLst>
      </pc:sldChg>
      <pc:sldChg chg="addSp delSp modSp add ord replId">
        <pc:chgData name="Stalker, Poppy" userId="S::poppy.stalker@nspcc.org.uk::79668f5c-5291-4190-a9cc-d9d01e554e21" providerId="AD" clId="Web-{01619081-BB93-4F70-8712-5E2FE27ADEB4}" dt="2021-11-05T14:35:36.832" v="213" actId="1076"/>
        <pc:sldMkLst>
          <pc:docMk/>
          <pc:sldMk cId="533967885" sldId="526"/>
        </pc:sldMkLst>
        <pc:spChg chg="mod">
          <ac:chgData name="Stalker, Poppy" userId="S::poppy.stalker@nspcc.org.uk::79668f5c-5291-4190-a9cc-d9d01e554e21" providerId="AD" clId="Web-{01619081-BB93-4F70-8712-5E2FE27ADEB4}" dt="2021-11-05T14:26:29.367" v="162" actId="20577"/>
          <ac:spMkLst>
            <pc:docMk/>
            <pc:sldMk cId="533967885" sldId="526"/>
            <ac:spMk id="10" creationId="{6022884E-F2E1-48F8-8A89-207429AF1BA9}"/>
          </ac:spMkLst>
        </pc:spChg>
        <pc:spChg chg="del">
          <ac:chgData name="Stalker, Poppy" userId="S::poppy.stalker@nspcc.org.uk::79668f5c-5291-4190-a9cc-d9d01e554e21" providerId="AD" clId="Web-{01619081-BB93-4F70-8712-5E2FE27ADEB4}" dt="2021-11-05T14:27:25.697" v="177"/>
          <ac:spMkLst>
            <pc:docMk/>
            <pc:sldMk cId="533967885" sldId="526"/>
            <ac:spMk id="11" creationId="{28C3512F-87E8-49DE-A05E-CFF4FE824E89}"/>
          </ac:spMkLst>
        </pc:spChg>
        <pc:spChg chg="mod">
          <ac:chgData name="Stalker, Poppy" userId="S::poppy.stalker@nspcc.org.uk::79668f5c-5291-4190-a9cc-d9d01e554e21" providerId="AD" clId="Web-{01619081-BB93-4F70-8712-5E2FE27ADEB4}" dt="2021-11-05T14:26:25.695" v="161" actId="20577"/>
          <ac:spMkLst>
            <pc:docMk/>
            <pc:sldMk cId="533967885" sldId="526"/>
            <ac:spMk id="15" creationId="{6E240DF7-2D12-4C07-9105-91D8383549C4}"/>
          </ac:spMkLst>
        </pc:spChg>
        <pc:spChg chg="mod">
          <ac:chgData name="Stalker, Poppy" userId="S::poppy.stalker@nspcc.org.uk::79668f5c-5291-4190-a9cc-d9d01e554e21" providerId="AD" clId="Web-{01619081-BB93-4F70-8712-5E2FE27ADEB4}" dt="2021-11-05T14:26:33.820" v="163" actId="20577"/>
          <ac:spMkLst>
            <pc:docMk/>
            <pc:sldMk cId="533967885" sldId="526"/>
            <ac:spMk id="16" creationId="{8FFD2BEE-372F-416C-B449-AF733C6278F6}"/>
          </ac:spMkLst>
        </pc:spChg>
        <pc:spChg chg="add mod">
          <ac:chgData name="Stalker, Poppy" userId="S::poppy.stalker@nspcc.org.uk::79668f5c-5291-4190-a9cc-d9d01e554e21" providerId="AD" clId="Web-{01619081-BB93-4F70-8712-5E2FE27ADEB4}" dt="2021-11-05T14:24:22.521" v="143" actId="20577"/>
          <ac:spMkLst>
            <pc:docMk/>
            <pc:sldMk cId="533967885" sldId="526"/>
            <ac:spMk id="18" creationId="{075614FB-775D-4DF7-9B29-0DC84A78B949}"/>
          </ac:spMkLst>
        </pc:spChg>
        <pc:spChg chg="mod">
          <ac:chgData name="Stalker, Poppy" userId="S::poppy.stalker@nspcc.org.uk::79668f5c-5291-4190-a9cc-d9d01e554e21" providerId="AD" clId="Web-{01619081-BB93-4F70-8712-5E2FE27ADEB4}" dt="2021-11-05T14:26:36.977" v="164" actId="20577"/>
          <ac:spMkLst>
            <pc:docMk/>
            <pc:sldMk cId="533967885" sldId="526"/>
            <ac:spMk id="21" creationId="{ABA2ED36-B65B-4A29-A02D-02DC0D6B78CE}"/>
          </ac:spMkLst>
        </pc:spChg>
        <pc:spChg chg="mod">
          <ac:chgData name="Stalker, Poppy" userId="S::poppy.stalker@nspcc.org.uk::79668f5c-5291-4190-a9cc-d9d01e554e21" providerId="AD" clId="Web-{01619081-BB93-4F70-8712-5E2FE27ADEB4}" dt="2021-11-05T14:26:42.008" v="166" actId="20577"/>
          <ac:spMkLst>
            <pc:docMk/>
            <pc:sldMk cId="533967885" sldId="526"/>
            <ac:spMk id="22" creationId="{BD4811BA-2002-4851-B0B5-86823C78759F}"/>
          </ac:spMkLst>
        </pc:spChg>
        <pc:spChg chg="mod">
          <ac:chgData name="Stalker, Poppy" userId="S::poppy.stalker@nspcc.org.uk::79668f5c-5291-4190-a9cc-d9d01e554e21" providerId="AD" clId="Web-{01619081-BB93-4F70-8712-5E2FE27ADEB4}" dt="2021-11-05T14:27:23.681" v="176" actId="20577"/>
          <ac:spMkLst>
            <pc:docMk/>
            <pc:sldMk cId="533967885" sldId="526"/>
            <ac:spMk id="23" creationId="{F81A67EE-C510-4C10-901F-58686DDDD69C}"/>
          </ac:spMkLst>
        </pc:spChg>
        <pc:spChg chg="del">
          <ac:chgData name="Stalker, Poppy" userId="S::poppy.stalker@nspcc.org.uk::79668f5c-5291-4190-a9cc-d9d01e554e21" providerId="AD" clId="Web-{01619081-BB93-4F70-8712-5E2FE27ADEB4}" dt="2021-11-05T14:23:51.661" v="133"/>
          <ac:spMkLst>
            <pc:docMk/>
            <pc:sldMk cId="533967885" sldId="526"/>
            <ac:spMk id="24" creationId="{32267054-2B18-4583-B52A-91B08FE98094}"/>
          </ac:spMkLst>
        </pc:spChg>
        <pc:spChg chg="mod">
          <ac:chgData name="Stalker, Poppy" userId="S::poppy.stalker@nspcc.org.uk::79668f5c-5291-4190-a9cc-d9d01e554e21" providerId="AD" clId="Web-{01619081-BB93-4F70-8712-5E2FE27ADEB4}" dt="2021-11-05T14:24:09.896" v="136" actId="1076"/>
          <ac:spMkLst>
            <pc:docMk/>
            <pc:sldMk cId="533967885" sldId="526"/>
            <ac:spMk id="25" creationId="{DADDBA8D-BAE9-42EB-AF6D-67237931AFE9}"/>
          </ac:spMkLst>
        </pc:spChg>
        <pc:picChg chg="add del mod">
          <ac:chgData name="Stalker, Poppy" userId="S::poppy.stalker@nspcc.org.uk::79668f5c-5291-4190-a9cc-d9d01e554e21" providerId="AD" clId="Web-{01619081-BB93-4F70-8712-5E2FE27ADEB4}" dt="2021-11-05T14:22:04.330" v="70"/>
          <ac:picMkLst>
            <pc:docMk/>
            <pc:sldMk cId="533967885" sldId="526"/>
            <ac:picMk id="2" creationId="{897E0C73-2266-434B-A02F-7BF7198D7F7C}"/>
          </ac:picMkLst>
        </pc:picChg>
        <pc:picChg chg="add mod">
          <ac:chgData name="Stalker, Poppy" userId="S::poppy.stalker@nspcc.org.uk::79668f5c-5291-4190-a9cc-d9d01e554e21" providerId="AD" clId="Web-{01619081-BB93-4F70-8712-5E2FE27ADEB4}" dt="2021-11-05T14:22:08.127" v="72" actId="1076"/>
          <ac:picMkLst>
            <pc:docMk/>
            <pc:sldMk cId="533967885" sldId="526"/>
            <ac:picMk id="4" creationId="{0F8274E5-66A7-4C89-80C7-05CA695AA8B8}"/>
          </ac:picMkLst>
        </pc:picChg>
        <pc:picChg chg="add mod modCrop">
          <ac:chgData name="Stalker, Poppy" userId="S::poppy.stalker@nspcc.org.uk::79668f5c-5291-4190-a9cc-d9d01e554e21" providerId="AD" clId="Web-{01619081-BB93-4F70-8712-5E2FE27ADEB4}" dt="2021-11-05T14:35:36.832" v="213" actId="1076"/>
          <ac:picMkLst>
            <pc:docMk/>
            <pc:sldMk cId="533967885" sldId="526"/>
            <ac:picMk id="6" creationId="{6E73A98F-B69B-4197-9D0C-65FC887AF2E6}"/>
          </ac:picMkLst>
        </pc:picChg>
        <pc:picChg chg="del">
          <ac:chgData name="Stalker, Poppy" userId="S::poppy.stalker@nspcc.org.uk::79668f5c-5291-4190-a9cc-d9d01e554e21" providerId="AD" clId="Web-{01619081-BB93-4F70-8712-5E2FE27ADEB4}" dt="2021-11-05T14:24:12.302" v="137"/>
          <ac:picMkLst>
            <pc:docMk/>
            <pc:sldMk cId="533967885" sldId="526"/>
            <ac:picMk id="8" creationId="{4D959FCD-3050-411D-98E5-951050B7EC9E}"/>
          </ac:picMkLst>
        </pc:picChg>
        <pc:picChg chg="del">
          <ac:chgData name="Stalker, Poppy" userId="S::poppy.stalker@nspcc.org.uk::79668f5c-5291-4190-a9cc-d9d01e554e21" providerId="AD" clId="Web-{01619081-BB93-4F70-8712-5E2FE27ADEB4}" dt="2021-11-05T14:19:10.921" v="67"/>
          <ac:picMkLst>
            <pc:docMk/>
            <pc:sldMk cId="533967885" sldId="526"/>
            <ac:picMk id="17" creationId="{B2FDD312-43FD-4E49-9349-30518D31A0EC}"/>
          </ac:picMkLst>
        </pc:picChg>
        <pc:cxnChg chg="del">
          <ac:chgData name="Stalker, Poppy" userId="S::poppy.stalker@nspcc.org.uk::79668f5c-5291-4190-a9cc-d9d01e554e21" providerId="AD" clId="Web-{01619081-BB93-4F70-8712-5E2FE27ADEB4}" dt="2021-11-05T14:27:28.431" v="178"/>
          <ac:cxnSpMkLst>
            <pc:docMk/>
            <pc:sldMk cId="533967885" sldId="526"/>
            <ac:cxnSpMk id="13" creationId="{499EBA2A-9299-447C-A05B-F92FF521F8EB}"/>
          </ac:cxnSpMkLst>
        </pc:cxnChg>
      </pc:sldChg>
      <pc:sldChg chg="add ord replId">
        <pc:chgData name="Stalker, Poppy" userId="S::poppy.stalker@nspcc.org.uk::79668f5c-5291-4190-a9cc-d9d01e554e21" providerId="AD" clId="Web-{01619081-BB93-4F70-8712-5E2FE27ADEB4}" dt="2021-11-05T14:15:57.510" v="7"/>
        <pc:sldMkLst>
          <pc:docMk/>
          <pc:sldMk cId="463974192" sldId="527"/>
        </pc:sldMkLst>
      </pc:sldChg>
      <pc:sldChg chg="delSp modSp add ord replId">
        <pc:chgData name="Stalker, Poppy" userId="S::poppy.stalker@nspcc.org.uk::79668f5c-5291-4190-a9cc-d9d01e554e21" providerId="AD" clId="Web-{01619081-BB93-4F70-8712-5E2FE27ADEB4}" dt="2021-11-05T14:17:31.465" v="43" actId="20577"/>
        <pc:sldMkLst>
          <pc:docMk/>
          <pc:sldMk cId="903422033" sldId="528"/>
        </pc:sldMkLst>
        <pc:spChg chg="mod">
          <ac:chgData name="Stalker, Poppy" userId="S::poppy.stalker@nspcc.org.uk::79668f5c-5291-4190-a9cc-d9d01e554e21" providerId="AD" clId="Web-{01619081-BB93-4F70-8712-5E2FE27ADEB4}" dt="2021-11-05T14:17:31.465" v="43" actId="20577"/>
          <ac:spMkLst>
            <pc:docMk/>
            <pc:sldMk cId="903422033" sldId="528"/>
            <ac:spMk id="2" creationId="{00000000-0000-0000-0000-000000000000}"/>
          </ac:spMkLst>
        </pc:spChg>
        <pc:spChg chg="del">
          <ac:chgData name="Stalker, Poppy" userId="S::poppy.stalker@nspcc.org.uk::79668f5c-5291-4190-a9cc-d9d01e554e21" providerId="AD" clId="Web-{01619081-BB93-4F70-8712-5E2FE27ADEB4}" dt="2021-11-05T14:16:44.433" v="26"/>
          <ac:spMkLst>
            <pc:docMk/>
            <pc:sldMk cId="903422033" sldId="528"/>
            <ac:spMk id="3" creationId="{8C38168F-DCE9-4F07-A284-37F89AA44331}"/>
          </ac:spMkLst>
        </pc:spChg>
        <pc:spChg chg="del">
          <ac:chgData name="Stalker, Poppy" userId="S::poppy.stalker@nspcc.org.uk::79668f5c-5291-4190-a9cc-d9d01e554e21" providerId="AD" clId="Web-{01619081-BB93-4F70-8712-5E2FE27ADEB4}" dt="2021-11-05T14:17:12.246" v="31"/>
          <ac:spMkLst>
            <pc:docMk/>
            <pc:sldMk cId="903422033" sldId="528"/>
            <ac:spMk id="4" creationId="{5BA0982D-904D-43D5-A404-4ABC32972B86}"/>
          </ac:spMkLst>
        </pc:spChg>
        <pc:spChg chg="del">
          <ac:chgData name="Stalker, Poppy" userId="S::poppy.stalker@nspcc.org.uk::79668f5c-5291-4190-a9cc-d9d01e554e21" providerId="AD" clId="Web-{01619081-BB93-4F70-8712-5E2FE27ADEB4}" dt="2021-11-05T14:17:17.028" v="33"/>
          <ac:spMkLst>
            <pc:docMk/>
            <pc:sldMk cId="903422033" sldId="528"/>
            <ac:spMk id="8" creationId="{4E2918AB-0BF7-4A9B-8601-7D826F6A3BDE}"/>
          </ac:spMkLst>
        </pc:spChg>
        <pc:cxnChg chg="del">
          <ac:chgData name="Stalker, Poppy" userId="S::poppy.stalker@nspcc.org.uk::79668f5c-5291-4190-a9cc-d9d01e554e21" providerId="AD" clId="Web-{01619081-BB93-4F70-8712-5E2FE27ADEB4}" dt="2021-11-05T14:16:45.855" v="27"/>
          <ac:cxnSpMkLst>
            <pc:docMk/>
            <pc:sldMk cId="903422033" sldId="528"/>
            <ac:cxnSpMk id="6" creationId="{9589F85F-7DC6-4E2E-83B0-06E3120EB008}"/>
          </ac:cxnSpMkLst>
        </pc:cxnChg>
        <pc:cxnChg chg="del">
          <ac:chgData name="Stalker, Poppy" userId="S::poppy.stalker@nspcc.org.uk::79668f5c-5291-4190-a9cc-d9d01e554e21" providerId="AD" clId="Web-{01619081-BB93-4F70-8712-5E2FE27ADEB4}" dt="2021-11-05T14:17:13.059" v="32"/>
          <ac:cxnSpMkLst>
            <pc:docMk/>
            <pc:sldMk cId="903422033" sldId="528"/>
            <ac:cxnSpMk id="7" creationId="{45601F31-8874-4767-8CC9-332F945CC4FF}"/>
          </ac:cxnSpMkLst>
        </pc:cxnChg>
        <pc:cxnChg chg="del">
          <ac:chgData name="Stalker, Poppy" userId="S::poppy.stalker@nspcc.org.uk::79668f5c-5291-4190-a9cc-d9d01e554e21" providerId="AD" clId="Web-{01619081-BB93-4F70-8712-5E2FE27ADEB4}" dt="2021-11-05T14:17:18.528" v="34"/>
          <ac:cxnSpMkLst>
            <pc:docMk/>
            <pc:sldMk cId="903422033" sldId="528"/>
            <ac:cxnSpMk id="9" creationId="{7E08CAA3-7CAE-4FEC-AA6B-9AA501287269}"/>
          </ac:cxnSpMkLst>
        </pc:cxnChg>
      </pc:sldChg>
    </pc:docChg>
  </pc:docChgLst>
  <pc:docChgLst>
    <pc:chgData name="Sembhi, Amritpal" userId="7cd71681-af08-4aad-b21a-0ef3ba414b99" providerId="ADAL" clId="{05B48AA9-FCCF-4812-B034-46B0F7C12E49}"/>
    <pc:docChg chg="undo custSel addSld modSld">
      <pc:chgData name="Sembhi, Amritpal" userId="7cd71681-af08-4aad-b21a-0ef3ba414b99" providerId="ADAL" clId="{05B48AA9-FCCF-4812-B034-46B0F7C12E49}" dt="2023-01-30T12:32:46.842" v="2279" actId="255"/>
      <pc:docMkLst>
        <pc:docMk/>
      </pc:docMkLst>
      <pc:sldChg chg="addSp modSp mod">
        <pc:chgData name="Sembhi, Amritpal" userId="7cd71681-af08-4aad-b21a-0ef3ba414b99" providerId="ADAL" clId="{05B48AA9-FCCF-4812-B034-46B0F7C12E49}" dt="2023-01-30T11:53:05.051" v="2"/>
        <pc:sldMkLst>
          <pc:docMk/>
          <pc:sldMk cId="2676650053" sldId="523"/>
        </pc:sldMkLst>
        <pc:graphicFrameChg chg="add mod">
          <ac:chgData name="Sembhi, Amritpal" userId="7cd71681-af08-4aad-b21a-0ef3ba414b99" providerId="ADAL" clId="{05B48AA9-FCCF-4812-B034-46B0F7C12E49}" dt="2023-01-30T11:53:05.051" v="2"/>
          <ac:graphicFrameMkLst>
            <pc:docMk/>
            <pc:sldMk cId="2676650053" sldId="523"/>
            <ac:graphicFrameMk id="4" creationId="{6B713918-E0C1-46C3-B427-32682EE37AE8}"/>
          </ac:graphicFrameMkLst>
        </pc:graphicFrameChg>
      </pc:sldChg>
      <pc:sldChg chg="addSp modSp mod">
        <pc:chgData name="Sembhi, Amritpal" userId="7cd71681-af08-4aad-b21a-0ef3ba414b99" providerId="ADAL" clId="{05B48AA9-FCCF-4812-B034-46B0F7C12E49}" dt="2023-01-30T12:31:55.170" v="2235" actId="20577"/>
        <pc:sldMkLst>
          <pc:docMk/>
          <pc:sldMk cId="1006654868" sldId="527"/>
        </pc:sldMkLst>
        <pc:spChg chg="add mod">
          <ac:chgData name="Sembhi, Amritpal" userId="7cd71681-af08-4aad-b21a-0ef3ba414b99" providerId="ADAL" clId="{05B48AA9-FCCF-4812-B034-46B0F7C12E49}" dt="2023-01-30T12:31:55.170" v="2235" actId="20577"/>
          <ac:spMkLst>
            <pc:docMk/>
            <pc:sldMk cId="1006654868" sldId="527"/>
            <ac:spMk id="4" creationId="{8B619063-C0C2-49A7-A529-7C36D45AF5FC}"/>
          </ac:spMkLst>
        </pc:spChg>
        <pc:picChg chg="add mod">
          <ac:chgData name="Sembhi, Amritpal" userId="7cd71681-af08-4aad-b21a-0ef3ba414b99" providerId="ADAL" clId="{05B48AA9-FCCF-4812-B034-46B0F7C12E49}" dt="2023-01-30T12:22:30.591" v="1933" actId="1076"/>
          <ac:picMkLst>
            <pc:docMk/>
            <pc:sldMk cId="1006654868" sldId="527"/>
            <ac:picMk id="6" creationId="{2A790B9F-D6BC-48B7-9CDC-351C420AE77A}"/>
          </ac:picMkLst>
        </pc:picChg>
        <pc:picChg chg="add mod">
          <ac:chgData name="Sembhi, Amritpal" userId="7cd71681-af08-4aad-b21a-0ef3ba414b99" providerId="ADAL" clId="{05B48AA9-FCCF-4812-B034-46B0F7C12E49}" dt="2023-01-30T12:22:28.900" v="1932" actId="1076"/>
          <ac:picMkLst>
            <pc:docMk/>
            <pc:sldMk cId="1006654868" sldId="527"/>
            <ac:picMk id="8" creationId="{45C310B2-6515-4F38-9940-CD9980A3C59F}"/>
          </ac:picMkLst>
        </pc:picChg>
        <pc:picChg chg="add mod">
          <ac:chgData name="Sembhi, Amritpal" userId="7cd71681-af08-4aad-b21a-0ef3ba414b99" providerId="ADAL" clId="{05B48AA9-FCCF-4812-B034-46B0F7C12E49}" dt="2023-01-30T12:22:27.843" v="1931" actId="1076"/>
          <ac:picMkLst>
            <pc:docMk/>
            <pc:sldMk cId="1006654868" sldId="527"/>
            <ac:picMk id="10" creationId="{F05F7EBC-31E1-495C-8BCC-B624FF88FD5E}"/>
          </ac:picMkLst>
        </pc:picChg>
      </pc:sldChg>
      <pc:sldChg chg="delSp modSp add mod">
        <pc:chgData name="Sembhi, Amritpal" userId="7cd71681-af08-4aad-b21a-0ef3ba414b99" providerId="ADAL" clId="{05B48AA9-FCCF-4812-B034-46B0F7C12E49}" dt="2023-01-30T12:32:46.842" v="2279" actId="255"/>
        <pc:sldMkLst>
          <pc:docMk/>
          <pc:sldMk cId="2305372694" sldId="529"/>
        </pc:sldMkLst>
        <pc:spChg chg="del">
          <ac:chgData name="Sembhi, Amritpal" userId="7cd71681-af08-4aad-b21a-0ef3ba414b99" providerId="ADAL" clId="{05B48AA9-FCCF-4812-B034-46B0F7C12E49}" dt="2023-01-30T12:32:11.546" v="2237" actId="478"/>
          <ac:spMkLst>
            <pc:docMk/>
            <pc:sldMk cId="2305372694" sldId="529"/>
            <ac:spMk id="4" creationId="{8B619063-C0C2-49A7-A529-7C36D45AF5FC}"/>
          </ac:spMkLst>
        </pc:spChg>
        <pc:spChg chg="mod">
          <ac:chgData name="Sembhi, Amritpal" userId="7cd71681-af08-4aad-b21a-0ef3ba414b99" providerId="ADAL" clId="{05B48AA9-FCCF-4812-B034-46B0F7C12E49}" dt="2023-01-30T12:32:46.842" v="2279" actId="255"/>
          <ac:spMkLst>
            <pc:docMk/>
            <pc:sldMk cId="2305372694" sldId="529"/>
            <ac:spMk id="5" creationId="{D16D7037-6E30-41CE-8D5A-6BCC8ED71528}"/>
          </ac:spMkLst>
        </pc:spChg>
        <pc:picChg chg="del">
          <ac:chgData name="Sembhi, Amritpal" userId="7cd71681-af08-4aad-b21a-0ef3ba414b99" providerId="ADAL" clId="{05B48AA9-FCCF-4812-B034-46B0F7C12E49}" dt="2023-01-30T12:32:12.500" v="2239" actId="478"/>
          <ac:picMkLst>
            <pc:docMk/>
            <pc:sldMk cId="2305372694" sldId="529"/>
            <ac:picMk id="6" creationId="{2A790B9F-D6BC-48B7-9CDC-351C420AE77A}"/>
          </ac:picMkLst>
        </pc:picChg>
        <pc:picChg chg="del">
          <ac:chgData name="Sembhi, Amritpal" userId="7cd71681-af08-4aad-b21a-0ef3ba414b99" providerId="ADAL" clId="{05B48AA9-FCCF-4812-B034-46B0F7C12E49}" dt="2023-01-30T12:32:12.072" v="2238" actId="478"/>
          <ac:picMkLst>
            <pc:docMk/>
            <pc:sldMk cId="2305372694" sldId="529"/>
            <ac:picMk id="8" creationId="{45C310B2-6515-4F38-9940-CD9980A3C59F}"/>
          </ac:picMkLst>
        </pc:picChg>
        <pc:picChg chg="del">
          <ac:chgData name="Sembhi, Amritpal" userId="7cd71681-af08-4aad-b21a-0ef3ba414b99" providerId="ADAL" clId="{05B48AA9-FCCF-4812-B034-46B0F7C12E49}" dt="2023-01-30T12:32:12.838" v="2240" actId="478"/>
          <ac:picMkLst>
            <pc:docMk/>
            <pc:sldMk cId="2305372694" sldId="529"/>
            <ac:picMk id="10" creationId="{F05F7EBC-31E1-495C-8BCC-B624FF88FD5E}"/>
          </ac:picMkLst>
        </pc:picChg>
      </pc:sldChg>
    </pc:docChg>
  </pc:docChgLst>
  <pc:docChgLst>
    <pc:chgData name="Sembhi, Amritpal" userId="7cd71681-af08-4aad-b21a-0ef3ba414b99" providerId="ADAL" clId="{5274702A-B1D3-48A3-A0B2-1F5E5924DDFC}"/>
    <pc:docChg chg="undo custSel modSld">
      <pc:chgData name="Sembhi, Amritpal" userId="7cd71681-af08-4aad-b21a-0ef3ba414b99" providerId="ADAL" clId="{5274702A-B1D3-48A3-A0B2-1F5E5924DDFC}" dt="2023-07-24T16:21:58.754" v="1796" actId="20577"/>
      <pc:docMkLst>
        <pc:docMk/>
      </pc:docMkLst>
      <pc:sldChg chg="modSp mod">
        <pc:chgData name="Sembhi, Amritpal" userId="7cd71681-af08-4aad-b21a-0ef3ba414b99" providerId="ADAL" clId="{5274702A-B1D3-48A3-A0B2-1F5E5924DDFC}" dt="2023-06-19T15:11:52.296" v="48" actId="20577"/>
        <pc:sldMkLst>
          <pc:docMk/>
          <pc:sldMk cId="224420319" sldId="256"/>
        </pc:sldMkLst>
        <pc:spChg chg="mod">
          <ac:chgData name="Sembhi, Amritpal" userId="7cd71681-af08-4aad-b21a-0ef3ba414b99" providerId="ADAL" clId="{5274702A-B1D3-48A3-A0B2-1F5E5924DDFC}" dt="2023-06-19T15:11:52.296" v="48" actId="20577"/>
          <ac:spMkLst>
            <pc:docMk/>
            <pc:sldMk cId="224420319" sldId="256"/>
            <ac:spMk id="2" creationId="{00000000-0000-0000-0000-000000000000}"/>
          </ac:spMkLst>
        </pc:spChg>
      </pc:sldChg>
      <pc:sldChg chg="addSp delSp modSp mod">
        <pc:chgData name="Sembhi, Amritpal" userId="7cd71681-af08-4aad-b21a-0ef3ba414b99" providerId="ADAL" clId="{5274702A-B1D3-48A3-A0B2-1F5E5924DDFC}" dt="2023-07-24T16:21:58.754" v="1796" actId="20577"/>
        <pc:sldMkLst>
          <pc:docMk/>
          <pc:sldMk cId="3447062673" sldId="522"/>
        </pc:sldMkLst>
        <pc:spChg chg="mod">
          <ac:chgData name="Sembhi, Amritpal" userId="7cd71681-af08-4aad-b21a-0ef3ba414b99" providerId="ADAL" clId="{5274702A-B1D3-48A3-A0B2-1F5E5924DDFC}" dt="2023-06-19T15:11:57.588" v="57" actId="20577"/>
          <ac:spMkLst>
            <pc:docMk/>
            <pc:sldMk cId="3447062673" sldId="522"/>
            <ac:spMk id="5" creationId="{D16D7037-6E30-41CE-8D5A-6BCC8ED71528}"/>
          </ac:spMkLst>
        </pc:spChg>
        <pc:spChg chg="add del">
          <ac:chgData name="Sembhi, Amritpal" userId="7cd71681-af08-4aad-b21a-0ef3ba414b99" providerId="ADAL" clId="{5274702A-B1D3-48A3-A0B2-1F5E5924DDFC}" dt="2023-06-19T15:14:20.959" v="466" actId="478"/>
          <ac:spMkLst>
            <pc:docMk/>
            <pc:sldMk cId="3447062673" sldId="522"/>
            <ac:spMk id="6" creationId="{9C2E9519-C17F-4205-9BBA-F37A219D49CE}"/>
          </ac:spMkLst>
        </pc:spChg>
        <pc:spChg chg="mod">
          <ac:chgData name="Sembhi, Amritpal" userId="7cd71681-af08-4aad-b21a-0ef3ba414b99" providerId="ADAL" clId="{5274702A-B1D3-48A3-A0B2-1F5E5924DDFC}" dt="2023-07-24T16:21:58.754" v="1796" actId="20577"/>
          <ac:spMkLst>
            <pc:docMk/>
            <pc:sldMk cId="3447062673" sldId="522"/>
            <ac:spMk id="7" creationId="{395B8A26-90A0-4583-9FC1-EF5F5211C5C9}"/>
          </ac:spMkLst>
        </pc:spChg>
      </pc:sldChg>
    </pc:docChg>
  </pc:docChgLst>
  <pc:docChgLst>
    <pc:chgData name="Sembhi, Amritpal" userId="7cd71681-af08-4aad-b21a-0ef3ba414b99" providerId="ADAL" clId="{B5D218DE-D752-4316-A87F-51AF21384F49}"/>
    <pc:docChg chg="undo redo custSel addSld delSld modSld sldOrd">
      <pc:chgData name="Sembhi, Amritpal" userId="7cd71681-af08-4aad-b21a-0ef3ba414b99" providerId="ADAL" clId="{B5D218DE-D752-4316-A87F-51AF21384F49}" dt="2022-12-22T16:32:32.452" v="27077" actId="5793"/>
      <pc:docMkLst>
        <pc:docMk/>
      </pc:docMkLst>
      <pc:sldChg chg="delSp modSp mod">
        <pc:chgData name="Sembhi, Amritpal" userId="7cd71681-af08-4aad-b21a-0ef3ba414b99" providerId="ADAL" clId="{B5D218DE-D752-4316-A87F-51AF21384F49}" dt="2022-11-03T10:56:13.930" v="21" actId="14100"/>
        <pc:sldMkLst>
          <pc:docMk/>
          <pc:sldMk cId="224420319" sldId="256"/>
        </pc:sldMkLst>
        <pc:spChg chg="mod">
          <ac:chgData name="Sembhi, Amritpal" userId="7cd71681-af08-4aad-b21a-0ef3ba414b99" providerId="ADAL" clId="{B5D218DE-D752-4316-A87F-51AF21384F49}" dt="2022-11-03T10:56:13.930" v="21" actId="14100"/>
          <ac:spMkLst>
            <pc:docMk/>
            <pc:sldMk cId="224420319" sldId="256"/>
            <ac:spMk id="2" creationId="{00000000-0000-0000-0000-000000000000}"/>
          </ac:spMkLst>
        </pc:spChg>
        <pc:spChg chg="del">
          <ac:chgData name="Sembhi, Amritpal" userId="7cd71681-af08-4aad-b21a-0ef3ba414b99" providerId="ADAL" clId="{B5D218DE-D752-4316-A87F-51AF21384F49}" dt="2022-11-03T10:56:01.681" v="17" actId="478"/>
          <ac:spMkLst>
            <pc:docMk/>
            <pc:sldMk cId="224420319" sldId="256"/>
            <ac:spMk id="3" creationId="{8C38168F-DCE9-4F07-A284-37F89AA44331}"/>
          </ac:spMkLst>
        </pc:spChg>
        <pc:spChg chg="del">
          <ac:chgData name="Sembhi, Amritpal" userId="7cd71681-af08-4aad-b21a-0ef3ba414b99" providerId="ADAL" clId="{B5D218DE-D752-4316-A87F-51AF21384F49}" dt="2022-11-03T10:56:01.681" v="17" actId="478"/>
          <ac:spMkLst>
            <pc:docMk/>
            <pc:sldMk cId="224420319" sldId="256"/>
            <ac:spMk id="4" creationId="{5BA0982D-904D-43D5-A404-4ABC32972B86}"/>
          </ac:spMkLst>
        </pc:spChg>
        <pc:spChg chg="del">
          <ac:chgData name="Sembhi, Amritpal" userId="7cd71681-af08-4aad-b21a-0ef3ba414b99" providerId="ADAL" clId="{B5D218DE-D752-4316-A87F-51AF21384F49}" dt="2022-11-03T10:56:01.681" v="17" actId="478"/>
          <ac:spMkLst>
            <pc:docMk/>
            <pc:sldMk cId="224420319" sldId="256"/>
            <ac:spMk id="8" creationId="{4E2918AB-0BF7-4A9B-8601-7D826F6A3BDE}"/>
          </ac:spMkLst>
        </pc:spChg>
        <pc:cxnChg chg="del">
          <ac:chgData name="Sembhi, Amritpal" userId="7cd71681-af08-4aad-b21a-0ef3ba414b99" providerId="ADAL" clId="{B5D218DE-D752-4316-A87F-51AF21384F49}" dt="2022-11-03T10:56:01.681" v="17" actId="478"/>
          <ac:cxnSpMkLst>
            <pc:docMk/>
            <pc:sldMk cId="224420319" sldId="256"/>
            <ac:cxnSpMk id="6" creationId="{9589F85F-7DC6-4E2E-83B0-06E3120EB008}"/>
          </ac:cxnSpMkLst>
        </pc:cxnChg>
        <pc:cxnChg chg="del">
          <ac:chgData name="Sembhi, Amritpal" userId="7cd71681-af08-4aad-b21a-0ef3ba414b99" providerId="ADAL" clId="{B5D218DE-D752-4316-A87F-51AF21384F49}" dt="2022-11-03T10:56:01.681" v="17" actId="478"/>
          <ac:cxnSpMkLst>
            <pc:docMk/>
            <pc:sldMk cId="224420319" sldId="256"/>
            <ac:cxnSpMk id="7" creationId="{45601F31-8874-4767-8CC9-332F945CC4FF}"/>
          </ac:cxnSpMkLst>
        </pc:cxnChg>
        <pc:cxnChg chg="del">
          <ac:chgData name="Sembhi, Amritpal" userId="7cd71681-af08-4aad-b21a-0ef3ba414b99" providerId="ADAL" clId="{B5D218DE-D752-4316-A87F-51AF21384F49}" dt="2022-11-03T10:56:01.681" v="17" actId="478"/>
          <ac:cxnSpMkLst>
            <pc:docMk/>
            <pc:sldMk cId="224420319" sldId="256"/>
            <ac:cxnSpMk id="9" creationId="{7E08CAA3-7CAE-4FEC-AA6B-9AA501287269}"/>
          </ac:cxnSpMkLst>
        </pc:cxnChg>
      </pc:sldChg>
      <pc:sldChg chg="addSp delSp modSp mod modShow">
        <pc:chgData name="Sembhi, Amritpal" userId="7cd71681-af08-4aad-b21a-0ef3ba414b99" providerId="ADAL" clId="{B5D218DE-D752-4316-A87F-51AF21384F49}" dt="2022-11-22T12:17:14.833" v="10032" actId="729"/>
        <pc:sldMkLst>
          <pc:docMk/>
          <pc:sldMk cId="284016035" sldId="520"/>
        </pc:sldMkLst>
        <pc:spChg chg="del">
          <ac:chgData name="Sembhi, Amritpal" userId="7cd71681-af08-4aad-b21a-0ef3ba414b99" providerId="ADAL" clId="{B5D218DE-D752-4316-A87F-51AF21384F49}" dt="2022-11-03T10:56:54.193" v="98" actId="478"/>
          <ac:spMkLst>
            <pc:docMk/>
            <pc:sldMk cId="284016035" sldId="520"/>
            <ac:spMk id="2" creationId="{590D90C5-E47F-452C-BF1E-9FC3E8ED1102}"/>
          </ac:spMkLst>
        </pc:spChg>
        <pc:spChg chg="add mod">
          <ac:chgData name="Sembhi, Amritpal" userId="7cd71681-af08-4aad-b21a-0ef3ba414b99" providerId="ADAL" clId="{B5D218DE-D752-4316-A87F-51AF21384F49}" dt="2022-11-03T15:54:47.197" v="2302" actId="20577"/>
          <ac:spMkLst>
            <pc:docMk/>
            <pc:sldMk cId="284016035" sldId="520"/>
            <ac:spMk id="4" creationId="{F422DDB9-0F4D-44F4-807B-699B0C4A1C7C}"/>
          </ac:spMkLst>
        </pc:spChg>
        <pc:spChg chg="mod">
          <ac:chgData name="Sembhi, Amritpal" userId="7cd71681-af08-4aad-b21a-0ef3ba414b99" providerId="ADAL" clId="{B5D218DE-D752-4316-A87F-51AF21384F49}" dt="2022-11-03T15:54:38.858" v="2300" actId="20577"/>
          <ac:spMkLst>
            <pc:docMk/>
            <pc:sldMk cId="284016035" sldId="520"/>
            <ac:spMk id="5" creationId="{D16D7037-6E30-41CE-8D5A-6BCC8ED71528}"/>
          </ac:spMkLst>
        </pc:spChg>
      </pc:sldChg>
      <pc:sldChg chg="addSp delSp modSp add mod">
        <pc:chgData name="Sembhi, Amritpal" userId="7cd71681-af08-4aad-b21a-0ef3ba414b99" providerId="ADAL" clId="{B5D218DE-D752-4316-A87F-51AF21384F49}" dt="2022-12-19T10:29:05.765" v="23409" actId="313"/>
        <pc:sldMkLst>
          <pc:docMk/>
          <pc:sldMk cId="116472096" sldId="521"/>
        </pc:sldMkLst>
        <pc:spChg chg="add mod">
          <ac:chgData name="Sembhi, Amritpal" userId="7cd71681-af08-4aad-b21a-0ef3ba414b99" providerId="ADAL" clId="{B5D218DE-D752-4316-A87F-51AF21384F49}" dt="2022-12-19T10:29:05.765" v="23409" actId="313"/>
          <ac:spMkLst>
            <pc:docMk/>
            <pc:sldMk cId="116472096" sldId="521"/>
            <ac:spMk id="2" creationId="{226B99FE-A00D-4162-B7E5-4BF35A3E6844}"/>
          </ac:spMkLst>
        </pc:spChg>
        <pc:spChg chg="del">
          <ac:chgData name="Sembhi, Amritpal" userId="7cd71681-af08-4aad-b21a-0ef3ba414b99" providerId="ADAL" clId="{B5D218DE-D752-4316-A87F-51AF21384F49}" dt="2022-11-03T10:56:52.471" v="97" actId="478"/>
          <ac:spMkLst>
            <pc:docMk/>
            <pc:sldMk cId="116472096" sldId="521"/>
            <ac:spMk id="2" creationId="{590D90C5-E47F-452C-BF1E-9FC3E8ED1102}"/>
          </ac:spMkLst>
        </pc:spChg>
        <pc:spChg chg="mod">
          <ac:chgData name="Sembhi, Amritpal" userId="7cd71681-af08-4aad-b21a-0ef3ba414b99" providerId="ADAL" clId="{B5D218DE-D752-4316-A87F-51AF21384F49}" dt="2022-11-03T10:56:37.001" v="68" actId="20577"/>
          <ac:spMkLst>
            <pc:docMk/>
            <pc:sldMk cId="116472096" sldId="521"/>
            <ac:spMk id="5" creationId="{D16D7037-6E30-41CE-8D5A-6BCC8ED71528}"/>
          </ac:spMkLst>
        </pc:spChg>
      </pc:sldChg>
      <pc:sldChg chg="del">
        <pc:chgData name="Sembhi, Amritpal" userId="7cd71681-af08-4aad-b21a-0ef3ba414b99" providerId="ADAL" clId="{B5D218DE-D752-4316-A87F-51AF21384F49}" dt="2022-11-03T10:56:05.838" v="18" actId="47"/>
        <pc:sldMkLst>
          <pc:docMk/>
          <pc:sldMk cId="821883945" sldId="521"/>
        </pc:sldMkLst>
      </pc:sldChg>
      <pc:sldChg chg="addSp delSp modSp add mod ord modShow">
        <pc:chgData name="Sembhi, Amritpal" userId="7cd71681-af08-4aad-b21a-0ef3ba414b99" providerId="ADAL" clId="{B5D218DE-D752-4316-A87F-51AF21384F49}" dt="2022-11-22T12:17:11.261" v="10031" actId="729"/>
        <pc:sldMkLst>
          <pc:docMk/>
          <pc:sldMk cId="3447062673" sldId="522"/>
        </pc:sldMkLst>
        <pc:spChg chg="del">
          <ac:chgData name="Sembhi, Amritpal" userId="7cd71681-af08-4aad-b21a-0ef3ba414b99" providerId="ADAL" clId="{B5D218DE-D752-4316-A87F-51AF21384F49}" dt="2022-11-03T10:56:50.002" v="96" actId="478"/>
          <ac:spMkLst>
            <pc:docMk/>
            <pc:sldMk cId="3447062673" sldId="522"/>
            <ac:spMk id="2" creationId="{590D90C5-E47F-452C-BF1E-9FC3E8ED1102}"/>
          </ac:spMkLst>
        </pc:spChg>
        <pc:spChg chg="mod">
          <ac:chgData name="Sembhi, Amritpal" userId="7cd71681-af08-4aad-b21a-0ef3ba414b99" providerId="ADAL" clId="{B5D218DE-D752-4316-A87F-51AF21384F49}" dt="2022-11-16T17:41:58.200" v="7625" actId="20577"/>
          <ac:spMkLst>
            <pc:docMk/>
            <pc:sldMk cId="3447062673" sldId="522"/>
            <ac:spMk id="5" creationId="{D16D7037-6E30-41CE-8D5A-6BCC8ED71528}"/>
          </ac:spMkLst>
        </pc:spChg>
        <pc:spChg chg="add mod">
          <ac:chgData name="Sembhi, Amritpal" userId="7cd71681-af08-4aad-b21a-0ef3ba414b99" providerId="ADAL" clId="{B5D218DE-D752-4316-A87F-51AF21384F49}" dt="2022-11-10T16:04:26.495" v="6346" actId="20577"/>
          <ac:spMkLst>
            <pc:docMk/>
            <pc:sldMk cId="3447062673" sldId="522"/>
            <ac:spMk id="6" creationId="{47E4A7A8-8CEA-47AD-88DC-34D1DCA5B925}"/>
          </ac:spMkLst>
        </pc:spChg>
      </pc:sldChg>
      <pc:sldChg chg="modSp add mod modShow">
        <pc:chgData name="Sembhi, Amritpal" userId="7cd71681-af08-4aad-b21a-0ef3ba414b99" providerId="ADAL" clId="{B5D218DE-D752-4316-A87F-51AF21384F49}" dt="2022-11-22T12:17:17.906" v="10033" actId="729"/>
        <pc:sldMkLst>
          <pc:docMk/>
          <pc:sldMk cId="202766153" sldId="523"/>
        </pc:sldMkLst>
        <pc:spChg chg="mod">
          <ac:chgData name="Sembhi, Amritpal" userId="7cd71681-af08-4aad-b21a-0ef3ba414b99" providerId="ADAL" clId="{B5D218DE-D752-4316-A87F-51AF21384F49}" dt="2022-11-03T15:58:47.632" v="2890" actId="20577"/>
          <ac:spMkLst>
            <pc:docMk/>
            <pc:sldMk cId="202766153" sldId="523"/>
            <ac:spMk id="4" creationId="{F422DDB9-0F4D-44F4-807B-699B0C4A1C7C}"/>
          </ac:spMkLst>
        </pc:spChg>
        <pc:spChg chg="mod">
          <ac:chgData name="Sembhi, Amritpal" userId="7cd71681-af08-4aad-b21a-0ef3ba414b99" providerId="ADAL" clId="{B5D218DE-D752-4316-A87F-51AF21384F49}" dt="2022-11-03T15:54:58.298" v="2315" actId="20577"/>
          <ac:spMkLst>
            <pc:docMk/>
            <pc:sldMk cId="202766153" sldId="523"/>
            <ac:spMk id="5" creationId="{D16D7037-6E30-41CE-8D5A-6BCC8ED71528}"/>
          </ac:spMkLst>
        </pc:spChg>
      </pc:sldChg>
      <pc:sldChg chg="del">
        <pc:chgData name="Sembhi, Amritpal" userId="7cd71681-af08-4aad-b21a-0ef3ba414b99" providerId="ADAL" clId="{B5D218DE-D752-4316-A87F-51AF21384F49}" dt="2022-11-03T10:55:48.576" v="0" actId="47"/>
        <pc:sldMkLst>
          <pc:docMk/>
          <pc:sldMk cId="311060295" sldId="523"/>
        </pc:sldMkLst>
      </pc:sldChg>
      <pc:sldChg chg="del">
        <pc:chgData name="Sembhi, Amritpal" userId="7cd71681-af08-4aad-b21a-0ef3ba414b99" providerId="ADAL" clId="{B5D218DE-D752-4316-A87F-51AF21384F49}" dt="2022-11-03T10:55:48.576" v="0" actId="47"/>
        <pc:sldMkLst>
          <pc:docMk/>
          <pc:sldMk cId="2326337964" sldId="524"/>
        </pc:sldMkLst>
      </pc:sldChg>
      <pc:sldChg chg="addSp modSp add mod modShow">
        <pc:chgData name="Sembhi, Amritpal" userId="7cd71681-af08-4aad-b21a-0ef3ba414b99" providerId="ADAL" clId="{B5D218DE-D752-4316-A87F-51AF21384F49}" dt="2022-11-17T16:01:14.174" v="10016" actId="1076"/>
        <pc:sldMkLst>
          <pc:docMk/>
          <pc:sldMk cId="2628303225" sldId="524"/>
        </pc:sldMkLst>
        <pc:spChg chg="mod">
          <ac:chgData name="Sembhi, Amritpal" userId="7cd71681-af08-4aad-b21a-0ef3ba414b99" providerId="ADAL" clId="{B5D218DE-D752-4316-A87F-51AF21384F49}" dt="2022-11-17T16:00:22.792" v="10007" actId="20577"/>
          <ac:spMkLst>
            <pc:docMk/>
            <pc:sldMk cId="2628303225" sldId="524"/>
            <ac:spMk id="4" creationId="{F422DDB9-0F4D-44F4-807B-699B0C4A1C7C}"/>
          </ac:spMkLst>
        </pc:spChg>
        <pc:spChg chg="mod">
          <ac:chgData name="Sembhi, Amritpal" userId="7cd71681-af08-4aad-b21a-0ef3ba414b99" providerId="ADAL" clId="{B5D218DE-D752-4316-A87F-51AF21384F49}" dt="2022-11-16T17:23:55.622" v="7019" actId="20577"/>
          <ac:spMkLst>
            <pc:docMk/>
            <pc:sldMk cId="2628303225" sldId="524"/>
            <ac:spMk id="5" creationId="{D16D7037-6E30-41CE-8D5A-6BCC8ED71528}"/>
          </ac:spMkLst>
        </pc:spChg>
        <pc:spChg chg="add mod">
          <ac:chgData name="Sembhi, Amritpal" userId="7cd71681-af08-4aad-b21a-0ef3ba414b99" providerId="ADAL" clId="{B5D218DE-D752-4316-A87F-51AF21384F49}" dt="2022-11-17T15:53:53.550" v="9293" actId="1076"/>
          <ac:spMkLst>
            <pc:docMk/>
            <pc:sldMk cId="2628303225" sldId="524"/>
            <ac:spMk id="7" creationId="{0816D88F-EC86-43E9-AC76-3E25CCA0205B}"/>
          </ac:spMkLst>
        </pc:spChg>
        <pc:spChg chg="add mod">
          <ac:chgData name="Sembhi, Amritpal" userId="7cd71681-af08-4aad-b21a-0ef3ba414b99" providerId="ADAL" clId="{B5D218DE-D752-4316-A87F-51AF21384F49}" dt="2022-11-17T16:01:09.455" v="10013" actId="1076"/>
          <ac:spMkLst>
            <pc:docMk/>
            <pc:sldMk cId="2628303225" sldId="524"/>
            <ac:spMk id="10" creationId="{24CC56C6-9FF9-457D-A4C7-B2853F2D92B6}"/>
          </ac:spMkLst>
        </pc:spChg>
        <pc:spChg chg="add mod">
          <ac:chgData name="Sembhi, Amritpal" userId="7cd71681-af08-4aad-b21a-0ef3ba414b99" providerId="ADAL" clId="{B5D218DE-D752-4316-A87F-51AF21384F49}" dt="2022-11-17T16:01:03.016" v="10011" actId="1076"/>
          <ac:spMkLst>
            <pc:docMk/>
            <pc:sldMk cId="2628303225" sldId="524"/>
            <ac:spMk id="13" creationId="{6A533645-9511-4AF2-9EC4-15B089787A97}"/>
          </ac:spMkLst>
        </pc:spChg>
        <pc:picChg chg="add mod">
          <ac:chgData name="Sembhi, Amritpal" userId="7cd71681-af08-4aad-b21a-0ef3ba414b99" providerId="ADAL" clId="{B5D218DE-D752-4316-A87F-51AF21384F49}" dt="2022-11-17T16:01:10.982" v="10014" actId="1076"/>
          <ac:picMkLst>
            <pc:docMk/>
            <pc:sldMk cId="2628303225" sldId="524"/>
            <ac:picMk id="6" creationId="{043A855D-DEAF-4C90-8AD3-7BCCB04A0D6C}"/>
          </ac:picMkLst>
        </pc:picChg>
        <pc:picChg chg="add mod">
          <ac:chgData name="Sembhi, Amritpal" userId="7cd71681-af08-4aad-b21a-0ef3ba414b99" providerId="ADAL" clId="{B5D218DE-D752-4316-A87F-51AF21384F49}" dt="2022-11-17T16:01:14.174" v="10016" actId="1076"/>
          <ac:picMkLst>
            <pc:docMk/>
            <pc:sldMk cId="2628303225" sldId="524"/>
            <ac:picMk id="9" creationId="{0FB61D71-F314-4369-BBCF-659CE8F8771D}"/>
          </ac:picMkLst>
        </pc:picChg>
        <pc:picChg chg="add mod">
          <ac:chgData name="Sembhi, Amritpal" userId="7cd71681-af08-4aad-b21a-0ef3ba414b99" providerId="ADAL" clId="{B5D218DE-D752-4316-A87F-51AF21384F49}" dt="2022-11-17T16:01:12.590" v="10015" actId="1076"/>
          <ac:picMkLst>
            <pc:docMk/>
            <pc:sldMk cId="2628303225" sldId="524"/>
            <ac:picMk id="12" creationId="{36FE559C-0A72-45E8-94B9-ED4D9E58D386}"/>
          </ac:picMkLst>
        </pc:picChg>
      </pc:sldChg>
      <pc:sldChg chg="modSp add mod ord modShow">
        <pc:chgData name="Sembhi, Amritpal" userId="7cd71681-af08-4aad-b21a-0ef3ba414b99" providerId="ADAL" clId="{B5D218DE-D752-4316-A87F-51AF21384F49}" dt="2022-11-22T12:17:22.699" v="10034" actId="729"/>
        <pc:sldMkLst>
          <pc:docMk/>
          <pc:sldMk cId="3879899446" sldId="525"/>
        </pc:sldMkLst>
        <pc:spChg chg="mod">
          <ac:chgData name="Sembhi, Amritpal" userId="7cd71681-af08-4aad-b21a-0ef3ba414b99" providerId="ADAL" clId="{B5D218DE-D752-4316-A87F-51AF21384F49}" dt="2022-11-16T17:23:52.854" v="7017" actId="20577"/>
          <ac:spMkLst>
            <pc:docMk/>
            <pc:sldMk cId="3879899446" sldId="525"/>
            <ac:spMk id="5" creationId="{D16D7037-6E30-41CE-8D5A-6BCC8ED71528}"/>
          </ac:spMkLst>
        </pc:spChg>
      </pc:sldChg>
      <pc:sldChg chg="del">
        <pc:chgData name="Sembhi, Amritpal" userId="7cd71681-af08-4aad-b21a-0ef3ba414b99" providerId="ADAL" clId="{B5D218DE-D752-4316-A87F-51AF21384F49}" dt="2022-11-03T10:55:48.576" v="0" actId="47"/>
        <pc:sldMkLst>
          <pc:docMk/>
          <pc:sldMk cId="533967885" sldId="526"/>
        </pc:sldMkLst>
      </pc:sldChg>
      <pc:sldChg chg="modSp add mod">
        <pc:chgData name="Sembhi, Amritpal" userId="7cd71681-af08-4aad-b21a-0ef3ba414b99" providerId="ADAL" clId="{B5D218DE-D752-4316-A87F-51AF21384F49}" dt="2022-11-16T17:32:58.541" v="7443" actId="20577"/>
        <pc:sldMkLst>
          <pc:docMk/>
          <pc:sldMk cId="1012800599" sldId="526"/>
        </pc:sldMkLst>
        <pc:spChg chg="mod">
          <ac:chgData name="Sembhi, Amritpal" userId="7cd71681-af08-4aad-b21a-0ef3ba414b99" providerId="ADAL" clId="{B5D218DE-D752-4316-A87F-51AF21384F49}" dt="2022-11-16T17:31:38.515" v="7319" actId="20577"/>
          <ac:spMkLst>
            <pc:docMk/>
            <pc:sldMk cId="1012800599" sldId="526"/>
            <ac:spMk id="5" creationId="{D16D7037-6E30-41CE-8D5A-6BCC8ED71528}"/>
          </ac:spMkLst>
        </pc:spChg>
        <pc:spChg chg="mod">
          <ac:chgData name="Sembhi, Amritpal" userId="7cd71681-af08-4aad-b21a-0ef3ba414b99" providerId="ADAL" clId="{B5D218DE-D752-4316-A87F-51AF21384F49}" dt="2022-11-16T17:32:58.541" v="7443" actId="20577"/>
          <ac:spMkLst>
            <pc:docMk/>
            <pc:sldMk cId="1012800599" sldId="526"/>
            <ac:spMk id="6" creationId="{47E4A7A8-8CEA-47AD-88DC-34D1DCA5B925}"/>
          </ac:spMkLst>
        </pc:spChg>
      </pc:sldChg>
      <pc:sldChg chg="del">
        <pc:chgData name="Sembhi, Amritpal" userId="7cd71681-af08-4aad-b21a-0ef3ba414b99" providerId="ADAL" clId="{B5D218DE-D752-4316-A87F-51AF21384F49}" dt="2022-11-03T10:56:06.403" v="19" actId="47"/>
        <pc:sldMkLst>
          <pc:docMk/>
          <pc:sldMk cId="463974192" sldId="527"/>
        </pc:sldMkLst>
      </pc:sldChg>
      <pc:sldChg chg="delSp modSp add mod">
        <pc:chgData name="Sembhi, Amritpal" userId="7cd71681-af08-4aad-b21a-0ef3ba414b99" providerId="ADAL" clId="{B5D218DE-D752-4316-A87F-51AF21384F49}" dt="2022-11-24T17:45:46.333" v="13967" actId="6549"/>
        <pc:sldMkLst>
          <pc:docMk/>
          <pc:sldMk cId="3424895923" sldId="527"/>
        </pc:sldMkLst>
        <pc:spChg chg="mod">
          <ac:chgData name="Sembhi, Amritpal" userId="7cd71681-af08-4aad-b21a-0ef3ba414b99" providerId="ADAL" clId="{B5D218DE-D752-4316-A87F-51AF21384F49}" dt="2022-11-24T17:45:46.333" v="13967" actId="6549"/>
          <ac:spMkLst>
            <pc:docMk/>
            <pc:sldMk cId="3424895923" sldId="527"/>
            <ac:spMk id="4" creationId="{F422DDB9-0F4D-44F4-807B-699B0C4A1C7C}"/>
          </ac:spMkLst>
        </pc:spChg>
        <pc:spChg chg="mod">
          <ac:chgData name="Sembhi, Amritpal" userId="7cd71681-af08-4aad-b21a-0ef3ba414b99" providerId="ADAL" clId="{B5D218DE-D752-4316-A87F-51AF21384F49}" dt="2022-11-24T15:33:29.787" v="10045" actId="20577"/>
          <ac:spMkLst>
            <pc:docMk/>
            <pc:sldMk cId="3424895923" sldId="527"/>
            <ac:spMk id="5" creationId="{D16D7037-6E30-41CE-8D5A-6BCC8ED71528}"/>
          </ac:spMkLst>
        </pc:spChg>
        <pc:spChg chg="del">
          <ac:chgData name="Sembhi, Amritpal" userId="7cd71681-af08-4aad-b21a-0ef3ba414b99" providerId="ADAL" clId="{B5D218DE-D752-4316-A87F-51AF21384F49}" dt="2022-11-24T15:33:18.208" v="10040" actId="478"/>
          <ac:spMkLst>
            <pc:docMk/>
            <pc:sldMk cId="3424895923" sldId="527"/>
            <ac:spMk id="7" creationId="{0816D88F-EC86-43E9-AC76-3E25CCA0205B}"/>
          </ac:spMkLst>
        </pc:spChg>
        <pc:spChg chg="del">
          <ac:chgData name="Sembhi, Amritpal" userId="7cd71681-af08-4aad-b21a-0ef3ba414b99" providerId="ADAL" clId="{B5D218DE-D752-4316-A87F-51AF21384F49}" dt="2022-11-24T15:33:18.208" v="10040" actId="478"/>
          <ac:spMkLst>
            <pc:docMk/>
            <pc:sldMk cId="3424895923" sldId="527"/>
            <ac:spMk id="10" creationId="{24CC56C6-9FF9-457D-A4C7-B2853F2D92B6}"/>
          </ac:spMkLst>
        </pc:spChg>
        <pc:spChg chg="del">
          <ac:chgData name="Sembhi, Amritpal" userId="7cd71681-af08-4aad-b21a-0ef3ba414b99" providerId="ADAL" clId="{B5D218DE-D752-4316-A87F-51AF21384F49}" dt="2022-11-24T15:33:18.208" v="10040" actId="478"/>
          <ac:spMkLst>
            <pc:docMk/>
            <pc:sldMk cId="3424895923" sldId="527"/>
            <ac:spMk id="13" creationId="{6A533645-9511-4AF2-9EC4-15B089787A97}"/>
          </ac:spMkLst>
        </pc:spChg>
        <pc:picChg chg="del">
          <ac:chgData name="Sembhi, Amritpal" userId="7cd71681-af08-4aad-b21a-0ef3ba414b99" providerId="ADAL" clId="{B5D218DE-D752-4316-A87F-51AF21384F49}" dt="2022-11-24T15:33:17.062" v="10039" actId="478"/>
          <ac:picMkLst>
            <pc:docMk/>
            <pc:sldMk cId="3424895923" sldId="527"/>
            <ac:picMk id="6" creationId="{043A855D-DEAF-4C90-8AD3-7BCCB04A0D6C}"/>
          </ac:picMkLst>
        </pc:picChg>
        <pc:picChg chg="del">
          <ac:chgData name="Sembhi, Amritpal" userId="7cd71681-af08-4aad-b21a-0ef3ba414b99" providerId="ADAL" clId="{B5D218DE-D752-4316-A87F-51AF21384F49}" dt="2022-11-24T15:33:16.229" v="10037" actId="478"/>
          <ac:picMkLst>
            <pc:docMk/>
            <pc:sldMk cId="3424895923" sldId="527"/>
            <ac:picMk id="9" creationId="{0FB61D71-F314-4369-BBCF-659CE8F8771D}"/>
          </ac:picMkLst>
        </pc:picChg>
        <pc:picChg chg="del">
          <ac:chgData name="Sembhi, Amritpal" userId="7cd71681-af08-4aad-b21a-0ef3ba414b99" providerId="ADAL" clId="{B5D218DE-D752-4316-A87F-51AF21384F49}" dt="2022-11-24T15:33:16.568" v="10038" actId="478"/>
          <ac:picMkLst>
            <pc:docMk/>
            <pc:sldMk cId="3424895923" sldId="527"/>
            <ac:picMk id="12" creationId="{36FE559C-0A72-45E8-94B9-ED4D9E58D386}"/>
          </ac:picMkLst>
        </pc:picChg>
      </pc:sldChg>
      <pc:sldChg chg="del">
        <pc:chgData name="Sembhi, Amritpal" userId="7cd71681-af08-4aad-b21a-0ef3ba414b99" providerId="ADAL" clId="{B5D218DE-D752-4316-A87F-51AF21384F49}" dt="2022-11-03T10:55:48.576" v="0" actId="47"/>
        <pc:sldMkLst>
          <pc:docMk/>
          <pc:sldMk cId="903422033" sldId="528"/>
        </pc:sldMkLst>
      </pc:sldChg>
      <pc:sldChg chg="modSp add mod">
        <pc:chgData name="Sembhi, Amritpal" userId="7cd71681-af08-4aad-b21a-0ef3ba414b99" providerId="ADAL" clId="{B5D218DE-D752-4316-A87F-51AF21384F49}" dt="2022-11-24T17:45:24.222" v="13956" actId="20577"/>
        <pc:sldMkLst>
          <pc:docMk/>
          <pc:sldMk cId="1891361830" sldId="528"/>
        </pc:sldMkLst>
        <pc:spChg chg="mod">
          <ac:chgData name="Sembhi, Amritpal" userId="7cd71681-af08-4aad-b21a-0ef3ba414b99" providerId="ADAL" clId="{B5D218DE-D752-4316-A87F-51AF21384F49}" dt="2022-11-24T16:13:22.954" v="12754" actId="20577"/>
          <ac:spMkLst>
            <pc:docMk/>
            <pc:sldMk cId="1891361830" sldId="528"/>
            <ac:spMk id="5" creationId="{D16D7037-6E30-41CE-8D5A-6BCC8ED71528}"/>
          </ac:spMkLst>
        </pc:spChg>
        <pc:spChg chg="mod">
          <ac:chgData name="Sembhi, Amritpal" userId="7cd71681-af08-4aad-b21a-0ef3ba414b99" providerId="ADAL" clId="{B5D218DE-D752-4316-A87F-51AF21384F49}" dt="2022-11-24T17:45:24.222" v="13956" actId="20577"/>
          <ac:spMkLst>
            <pc:docMk/>
            <pc:sldMk cId="1891361830" sldId="528"/>
            <ac:spMk id="6" creationId="{47E4A7A8-8CEA-47AD-88DC-34D1DCA5B925}"/>
          </ac:spMkLst>
        </pc:spChg>
      </pc:sldChg>
      <pc:sldChg chg="addSp delSp modSp add mod">
        <pc:chgData name="Sembhi, Amritpal" userId="7cd71681-af08-4aad-b21a-0ef3ba414b99" providerId="ADAL" clId="{B5D218DE-D752-4316-A87F-51AF21384F49}" dt="2022-12-08T16:34:18.944" v="22803" actId="1076"/>
        <pc:sldMkLst>
          <pc:docMk/>
          <pc:sldMk cId="1843667149" sldId="529"/>
        </pc:sldMkLst>
        <pc:spChg chg="mod">
          <ac:chgData name="Sembhi, Amritpal" userId="7cd71681-af08-4aad-b21a-0ef3ba414b99" providerId="ADAL" clId="{B5D218DE-D752-4316-A87F-51AF21384F49}" dt="2022-11-30T16:05:37.770" v="14014" actId="20577"/>
          <ac:spMkLst>
            <pc:docMk/>
            <pc:sldMk cId="1843667149" sldId="529"/>
            <ac:spMk id="5" creationId="{D16D7037-6E30-41CE-8D5A-6BCC8ED71528}"/>
          </ac:spMkLst>
        </pc:spChg>
        <pc:spChg chg="mod">
          <ac:chgData name="Sembhi, Amritpal" userId="7cd71681-af08-4aad-b21a-0ef3ba414b99" providerId="ADAL" clId="{B5D218DE-D752-4316-A87F-51AF21384F49}" dt="2022-12-01T16:03:30.141" v="20744" actId="5793"/>
          <ac:spMkLst>
            <pc:docMk/>
            <pc:sldMk cId="1843667149" sldId="529"/>
            <ac:spMk id="6" creationId="{47E4A7A8-8CEA-47AD-88DC-34D1DCA5B925}"/>
          </ac:spMkLst>
        </pc:spChg>
        <pc:picChg chg="add del mod">
          <ac:chgData name="Sembhi, Amritpal" userId="7cd71681-af08-4aad-b21a-0ef3ba414b99" providerId="ADAL" clId="{B5D218DE-D752-4316-A87F-51AF21384F49}" dt="2022-11-30T16:23:51.719" v="15004"/>
          <ac:picMkLst>
            <pc:docMk/>
            <pc:sldMk cId="1843667149" sldId="529"/>
            <ac:picMk id="1026" creationId="{D5315686-8365-4DA1-8296-62F6D04F0186}"/>
          </ac:picMkLst>
        </pc:picChg>
        <pc:picChg chg="add mod">
          <ac:chgData name="Sembhi, Amritpal" userId="7cd71681-af08-4aad-b21a-0ef3ba414b99" providerId="ADAL" clId="{B5D218DE-D752-4316-A87F-51AF21384F49}" dt="2022-12-08T16:34:18.944" v="22803" actId="1076"/>
          <ac:picMkLst>
            <pc:docMk/>
            <pc:sldMk cId="1843667149" sldId="529"/>
            <ac:picMk id="1028" creationId="{9CEC38CF-34DE-451C-B0EC-FC368B1B695F}"/>
          </ac:picMkLst>
        </pc:picChg>
      </pc:sldChg>
      <pc:sldChg chg="addSp delSp modSp add mod">
        <pc:chgData name="Sembhi, Amritpal" userId="7cd71681-af08-4aad-b21a-0ef3ba414b99" providerId="ADAL" clId="{B5D218DE-D752-4316-A87F-51AF21384F49}" dt="2022-12-08T15:42:47.063" v="22139" actId="20577"/>
        <pc:sldMkLst>
          <pc:docMk/>
          <pc:sldMk cId="3075656243" sldId="530"/>
        </pc:sldMkLst>
        <pc:spChg chg="mod">
          <ac:chgData name="Sembhi, Amritpal" userId="7cd71681-af08-4aad-b21a-0ef3ba414b99" providerId="ADAL" clId="{B5D218DE-D752-4316-A87F-51AF21384F49}" dt="2022-12-08T15:42:47.063" v="22139" actId="20577"/>
          <ac:spMkLst>
            <pc:docMk/>
            <pc:sldMk cId="3075656243" sldId="530"/>
            <ac:spMk id="4" creationId="{F422DDB9-0F4D-44F4-807B-699B0C4A1C7C}"/>
          </ac:spMkLst>
        </pc:spChg>
        <pc:spChg chg="mod">
          <ac:chgData name="Sembhi, Amritpal" userId="7cd71681-af08-4aad-b21a-0ef3ba414b99" providerId="ADAL" clId="{B5D218DE-D752-4316-A87F-51AF21384F49}" dt="2022-11-30T16:42:29.170" v="15482" actId="20577"/>
          <ac:spMkLst>
            <pc:docMk/>
            <pc:sldMk cId="3075656243" sldId="530"/>
            <ac:spMk id="5" creationId="{D16D7037-6E30-41CE-8D5A-6BCC8ED71528}"/>
          </ac:spMkLst>
        </pc:spChg>
        <pc:graphicFrameChg chg="add del mod">
          <ac:chgData name="Sembhi, Amritpal" userId="7cd71681-af08-4aad-b21a-0ef3ba414b99" providerId="ADAL" clId="{B5D218DE-D752-4316-A87F-51AF21384F49}" dt="2022-11-30T17:01:32.625" v="16179"/>
          <ac:graphicFrameMkLst>
            <pc:docMk/>
            <pc:sldMk cId="3075656243" sldId="530"/>
            <ac:graphicFrameMk id="2" creationId="{6185296A-97FB-4D09-8179-3F88B868FB82}"/>
          </ac:graphicFrameMkLst>
        </pc:graphicFrameChg>
        <pc:graphicFrameChg chg="add del mod">
          <ac:chgData name="Sembhi, Amritpal" userId="7cd71681-af08-4aad-b21a-0ef3ba414b99" providerId="ADAL" clId="{B5D218DE-D752-4316-A87F-51AF21384F49}" dt="2022-11-30T17:01:35.177" v="16181"/>
          <ac:graphicFrameMkLst>
            <pc:docMk/>
            <pc:sldMk cId="3075656243" sldId="530"/>
            <ac:graphicFrameMk id="6" creationId="{4295020E-B1E1-4B80-86A8-1145395AA48D}"/>
          </ac:graphicFrameMkLst>
        </pc:graphicFrameChg>
      </pc:sldChg>
      <pc:sldChg chg="delSp modSp add mod">
        <pc:chgData name="Sembhi, Amritpal" userId="7cd71681-af08-4aad-b21a-0ef3ba414b99" providerId="ADAL" clId="{B5D218DE-D752-4316-A87F-51AF21384F49}" dt="2022-12-01T16:50:42.454" v="20791" actId="6549"/>
        <pc:sldMkLst>
          <pc:docMk/>
          <pc:sldMk cId="1152692246" sldId="531"/>
        </pc:sldMkLst>
        <pc:spChg chg="mod">
          <ac:chgData name="Sembhi, Amritpal" userId="7cd71681-af08-4aad-b21a-0ef3ba414b99" providerId="ADAL" clId="{B5D218DE-D752-4316-A87F-51AF21384F49}" dt="2022-12-01T16:50:42.454" v="20791" actId="6549"/>
          <ac:spMkLst>
            <pc:docMk/>
            <pc:sldMk cId="1152692246" sldId="531"/>
            <ac:spMk id="6" creationId="{47E4A7A8-8CEA-47AD-88DC-34D1DCA5B925}"/>
          </ac:spMkLst>
        </pc:spChg>
        <pc:picChg chg="del">
          <ac:chgData name="Sembhi, Amritpal" userId="7cd71681-af08-4aad-b21a-0ef3ba414b99" providerId="ADAL" clId="{B5D218DE-D752-4316-A87F-51AF21384F49}" dt="2022-12-01T16:03:37.033" v="20748" actId="478"/>
          <ac:picMkLst>
            <pc:docMk/>
            <pc:sldMk cId="1152692246" sldId="531"/>
            <ac:picMk id="1028" creationId="{9CEC38CF-34DE-451C-B0EC-FC368B1B695F}"/>
          </ac:picMkLst>
        </pc:picChg>
      </pc:sldChg>
      <pc:sldChg chg="modSp add mod">
        <pc:chgData name="Sembhi, Amritpal" userId="7cd71681-af08-4aad-b21a-0ef3ba414b99" providerId="ADAL" clId="{B5D218DE-D752-4316-A87F-51AF21384F49}" dt="2022-12-19T10:29:24.948" v="23430" actId="1076"/>
        <pc:sldMkLst>
          <pc:docMk/>
          <pc:sldMk cId="3845499755" sldId="532"/>
        </pc:sldMkLst>
        <pc:spChg chg="mod">
          <ac:chgData name="Sembhi, Amritpal" userId="7cd71681-af08-4aad-b21a-0ef3ba414b99" providerId="ADAL" clId="{B5D218DE-D752-4316-A87F-51AF21384F49}" dt="2022-12-19T10:29:24.948" v="23430" actId="1076"/>
          <ac:spMkLst>
            <pc:docMk/>
            <pc:sldMk cId="3845499755" sldId="532"/>
            <ac:spMk id="4" creationId="{F422DDB9-0F4D-44F4-807B-699B0C4A1C7C}"/>
          </ac:spMkLst>
        </pc:spChg>
        <pc:spChg chg="mod">
          <ac:chgData name="Sembhi, Amritpal" userId="7cd71681-af08-4aad-b21a-0ef3ba414b99" providerId="ADAL" clId="{B5D218DE-D752-4316-A87F-51AF21384F49}" dt="2022-12-08T10:07:53.004" v="20802" actId="20577"/>
          <ac:spMkLst>
            <pc:docMk/>
            <pc:sldMk cId="3845499755" sldId="532"/>
            <ac:spMk id="5" creationId="{D16D7037-6E30-41CE-8D5A-6BCC8ED71528}"/>
          </ac:spMkLst>
        </pc:spChg>
      </pc:sldChg>
      <pc:sldChg chg="modSp add mod">
        <pc:chgData name="Sembhi, Amritpal" userId="7cd71681-af08-4aad-b21a-0ef3ba414b99" providerId="ADAL" clId="{B5D218DE-D752-4316-A87F-51AF21384F49}" dt="2022-12-08T17:08:07.580" v="23063" actId="20577"/>
        <pc:sldMkLst>
          <pc:docMk/>
          <pc:sldMk cId="666227494" sldId="533"/>
        </pc:sldMkLst>
        <pc:spChg chg="mod">
          <ac:chgData name="Sembhi, Amritpal" userId="7cd71681-af08-4aad-b21a-0ef3ba414b99" providerId="ADAL" clId="{B5D218DE-D752-4316-A87F-51AF21384F49}" dt="2022-12-08T10:43:42.082" v="21518" actId="20577"/>
          <ac:spMkLst>
            <pc:docMk/>
            <pc:sldMk cId="666227494" sldId="533"/>
            <ac:spMk id="5" creationId="{D16D7037-6E30-41CE-8D5A-6BCC8ED71528}"/>
          </ac:spMkLst>
        </pc:spChg>
        <pc:spChg chg="mod">
          <ac:chgData name="Sembhi, Amritpal" userId="7cd71681-af08-4aad-b21a-0ef3ba414b99" providerId="ADAL" clId="{B5D218DE-D752-4316-A87F-51AF21384F49}" dt="2022-12-08T17:08:07.580" v="23063" actId="20577"/>
          <ac:spMkLst>
            <pc:docMk/>
            <pc:sldMk cId="666227494" sldId="533"/>
            <ac:spMk id="6" creationId="{47E4A7A8-8CEA-47AD-88DC-34D1DCA5B925}"/>
          </ac:spMkLst>
        </pc:spChg>
      </pc:sldChg>
      <pc:sldChg chg="modSp add mod">
        <pc:chgData name="Sembhi, Amritpal" userId="7cd71681-af08-4aad-b21a-0ef3ba414b99" providerId="ADAL" clId="{B5D218DE-D752-4316-A87F-51AF21384F49}" dt="2022-12-19T16:22:09.344" v="24463" actId="20577"/>
        <pc:sldMkLst>
          <pc:docMk/>
          <pc:sldMk cId="1047773524" sldId="534"/>
        </pc:sldMkLst>
        <pc:spChg chg="mod">
          <ac:chgData name="Sembhi, Amritpal" userId="7cd71681-af08-4aad-b21a-0ef3ba414b99" providerId="ADAL" clId="{B5D218DE-D752-4316-A87F-51AF21384F49}" dt="2022-12-19T16:22:09.344" v="24463" actId="20577"/>
          <ac:spMkLst>
            <pc:docMk/>
            <pc:sldMk cId="1047773524" sldId="534"/>
            <ac:spMk id="2" creationId="{226B99FE-A00D-4162-B7E5-4BF35A3E6844}"/>
          </ac:spMkLst>
        </pc:spChg>
      </pc:sldChg>
      <pc:sldChg chg="addSp delSp modSp add mod">
        <pc:chgData name="Sembhi, Amritpal" userId="7cd71681-af08-4aad-b21a-0ef3ba414b99" providerId="ADAL" clId="{B5D218DE-D752-4316-A87F-51AF21384F49}" dt="2022-12-19T17:05:08.817" v="24889" actId="20577"/>
        <pc:sldMkLst>
          <pc:docMk/>
          <pc:sldMk cId="3687973829" sldId="535"/>
        </pc:sldMkLst>
        <pc:spChg chg="mod">
          <ac:chgData name="Sembhi, Amritpal" userId="7cd71681-af08-4aad-b21a-0ef3ba414b99" providerId="ADAL" clId="{B5D218DE-D752-4316-A87F-51AF21384F49}" dt="2022-12-19T17:05:08.817" v="24889" actId="20577"/>
          <ac:spMkLst>
            <pc:docMk/>
            <pc:sldMk cId="3687973829" sldId="535"/>
            <ac:spMk id="4" creationId="{F422DDB9-0F4D-44F4-807B-699B0C4A1C7C}"/>
          </ac:spMkLst>
        </pc:spChg>
        <pc:spChg chg="mod">
          <ac:chgData name="Sembhi, Amritpal" userId="7cd71681-af08-4aad-b21a-0ef3ba414b99" providerId="ADAL" clId="{B5D218DE-D752-4316-A87F-51AF21384F49}" dt="2022-12-19T10:29:40.563" v="23437" actId="20577"/>
          <ac:spMkLst>
            <pc:docMk/>
            <pc:sldMk cId="3687973829" sldId="535"/>
            <ac:spMk id="5" creationId="{D16D7037-6E30-41CE-8D5A-6BCC8ED71528}"/>
          </ac:spMkLst>
        </pc:spChg>
        <pc:graphicFrameChg chg="add del mod">
          <ac:chgData name="Sembhi, Amritpal" userId="7cd71681-af08-4aad-b21a-0ef3ba414b99" providerId="ADAL" clId="{B5D218DE-D752-4316-A87F-51AF21384F49}" dt="2022-12-19T16:58:09.595" v="24602" actId="478"/>
          <ac:graphicFrameMkLst>
            <pc:docMk/>
            <pc:sldMk cId="3687973829" sldId="535"/>
            <ac:graphicFrameMk id="2" creationId="{88971FBD-5120-420A-8A78-8FB84C1C7E0B}"/>
          </ac:graphicFrameMkLst>
        </pc:graphicFrameChg>
        <pc:graphicFrameChg chg="add del mod">
          <ac:chgData name="Sembhi, Amritpal" userId="7cd71681-af08-4aad-b21a-0ef3ba414b99" providerId="ADAL" clId="{B5D218DE-D752-4316-A87F-51AF21384F49}" dt="2022-12-19T16:58:10.410" v="24603" actId="478"/>
          <ac:graphicFrameMkLst>
            <pc:docMk/>
            <pc:sldMk cId="3687973829" sldId="535"/>
            <ac:graphicFrameMk id="6" creationId="{FF47CC24-A532-43AB-AF3E-B964EE832FE4}"/>
          </ac:graphicFrameMkLst>
        </pc:graphicFrameChg>
        <pc:graphicFrameChg chg="add del mod">
          <ac:chgData name="Sembhi, Amritpal" userId="7cd71681-af08-4aad-b21a-0ef3ba414b99" providerId="ADAL" clId="{B5D218DE-D752-4316-A87F-51AF21384F49}" dt="2022-12-19T16:58:08.306" v="24601" actId="478"/>
          <ac:graphicFrameMkLst>
            <pc:docMk/>
            <pc:sldMk cId="3687973829" sldId="535"/>
            <ac:graphicFrameMk id="7" creationId="{C01AF517-00E8-4133-A40E-2C3CCD47FB72}"/>
          </ac:graphicFrameMkLst>
        </pc:graphicFrameChg>
        <pc:graphicFrameChg chg="add del mod">
          <ac:chgData name="Sembhi, Amritpal" userId="7cd71681-af08-4aad-b21a-0ef3ba414b99" providerId="ADAL" clId="{B5D218DE-D752-4316-A87F-51AF21384F49}" dt="2022-12-19T16:58:15.858" v="24607" actId="478"/>
          <ac:graphicFrameMkLst>
            <pc:docMk/>
            <pc:sldMk cId="3687973829" sldId="535"/>
            <ac:graphicFrameMk id="8" creationId="{BE1D1C6D-3E31-4D06-9CD7-22679415001C}"/>
          </ac:graphicFrameMkLst>
        </pc:graphicFrameChg>
        <pc:graphicFrameChg chg="add mod modGraphic">
          <ac:chgData name="Sembhi, Amritpal" userId="7cd71681-af08-4aad-b21a-0ef3ba414b99" providerId="ADAL" clId="{B5D218DE-D752-4316-A87F-51AF21384F49}" dt="2022-12-19T17:04:14.101" v="24834" actId="14100"/>
          <ac:graphicFrameMkLst>
            <pc:docMk/>
            <pc:sldMk cId="3687973829" sldId="535"/>
            <ac:graphicFrameMk id="9" creationId="{22A3E20E-7777-4CE9-A4C2-F6E44B5BF685}"/>
          </ac:graphicFrameMkLst>
        </pc:graphicFrameChg>
        <pc:graphicFrameChg chg="add mod modGraphic">
          <ac:chgData name="Sembhi, Amritpal" userId="7cd71681-af08-4aad-b21a-0ef3ba414b99" providerId="ADAL" clId="{B5D218DE-D752-4316-A87F-51AF21384F49}" dt="2022-12-19T17:04:10.901" v="24833" actId="14100"/>
          <ac:graphicFrameMkLst>
            <pc:docMk/>
            <pc:sldMk cId="3687973829" sldId="535"/>
            <ac:graphicFrameMk id="10" creationId="{4B2D68F2-A0E4-4DFB-BB8D-A9A4BAC698AC}"/>
          </ac:graphicFrameMkLst>
        </pc:graphicFrameChg>
        <pc:graphicFrameChg chg="add mod modGraphic">
          <ac:chgData name="Sembhi, Amritpal" userId="7cd71681-af08-4aad-b21a-0ef3ba414b99" providerId="ADAL" clId="{B5D218DE-D752-4316-A87F-51AF21384F49}" dt="2022-12-19T17:04:43.026" v="24851" actId="1076"/>
          <ac:graphicFrameMkLst>
            <pc:docMk/>
            <pc:sldMk cId="3687973829" sldId="535"/>
            <ac:graphicFrameMk id="11" creationId="{7DCD2400-995F-447F-B892-F9C5D4834FFB}"/>
          </ac:graphicFrameMkLst>
        </pc:graphicFrameChg>
        <pc:graphicFrameChg chg="add mod modGraphic">
          <ac:chgData name="Sembhi, Amritpal" userId="7cd71681-af08-4aad-b21a-0ef3ba414b99" providerId="ADAL" clId="{B5D218DE-D752-4316-A87F-51AF21384F49}" dt="2022-12-19T17:04:47.100" v="24853" actId="1076"/>
          <ac:graphicFrameMkLst>
            <pc:docMk/>
            <pc:sldMk cId="3687973829" sldId="535"/>
            <ac:graphicFrameMk id="12" creationId="{5D97E910-ABCF-4602-98A1-9627E8E6FC26}"/>
          </ac:graphicFrameMkLst>
        </pc:graphicFrameChg>
        <pc:graphicFrameChg chg="add mod modGraphic">
          <ac:chgData name="Sembhi, Amritpal" userId="7cd71681-af08-4aad-b21a-0ef3ba414b99" providerId="ADAL" clId="{B5D218DE-D752-4316-A87F-51AF21384F49}" dt="2022-12-19T17:04:23.199" v="24838" actId="1076"/>
          <ac:graphicFrameMkLst>
            <pc:docMk/>
            <pc:sldMk cId="3687973829" sldId="535"/>
            <ac:graphicFrameMk id="13" creationId="{374FFF21-2180-4E69-B007-517DA0899252}"/>
          </ac:graphicFrameMkLst>
        </pc:graphicFrameChg>
        <pc:graphicFrameChg chg="add mod modGraphic">
          <ac:chgData name="Sembhi, Amritpal" userId="7cd71681-af08-4aad-b21a-0ef3ba414b99" providerId="ADAL" clId="{B5D218DE-D752-4316-A87F-51AF21384F49}" dt="2022-12-19T17:04:19.002" v="24836" actId="1076"/>
          <ac:graphicFrameMkLst>
            <pc:docMk/>
            <pc:sldMk cId="3687973829" sldId="535"/>
            <ac:graphicFrameMk id="14" creationId="{34C53135-4B74-4D2F-9D39-7294A3D9542A}"/>
          </ac:graphicFrameMkLst>
        </pc:graphicFrameChg>
      </pc:sldChg>
      <pc:sldChg chg="addSp delSp modSp add mod">
        <pc:chgData name="Sembhi, Amritpal" userId="7cd71681-af08-4aad-b21a-0ef3ba414b99" providerId="ADAL" clId="{B5D218DE-D752-4316-A87F-51AF21384F49}" dt="2022-12-22T16:32:32.452" v="27077" actId="5793"/>
        <pc:sldMkLst>
          <pc:docMk/>
          <pc:sldMk cId="4061321373" sldId="536"/>
        </pc:sldMkLst>
        <pc:spChg chg="mod">
          <ac:chgData name="Sembhi, Amritpal" userId="7cd71681-af08-4aad-b21a-0ef3ba414b99" providerId="ADAL" clId="{B5D218DE-D752-4316-A87F-51AF21384F49}" dt="2022-12-22T16:32:30.247" v="27075" actId="20577"/>
          <ac:spMkLst>
            <pc:docMk/>
            <pc:sldMk cId="4061321373" sldId="536"/>
            <ac:spMk id="5" creationId="{D16D7037-6E30-41CE-8D5A-6BCC8ED71528}"/>
          </ac:spMkLst>
        </pc:spChg>
        <pc:spChg chg="del mod">
          <ac:chgData name="Sembhi, Amritpal" userId="7cd71681-af08-4aad-b21a-0ef3ba414b99" providerId="ADAL" clId="{B5D218DE-D752-4316-A87F-51AF21384F49}" dt="2022-12-19T10:35:57.665" v="23460" actId="478"/>
          <ac:spMkLst>
            <pc:docMk/>
            <pc:sldMk cId="4061321373" sldId="536"/>
            <ac:spMk id="6" creationId="{47E4A7A8-8CEA-47AD-88DC-34D1DCA5B925}"/>
          </ac:spMkLst>
        </pc:spChg>
        <pc:spChg chg="add mod">
          <ac:chgData name="Sembhi, Amritpal" userId="7cd71681-af08-4aad-b21a-0ef3ba414b99" providerId="ADAL" clId="{B5D218DE-D752-4316-A87F-51AF21384F49}" dt="2022-12-22T16:32:32.452" v="27077" actId="5793"/>
          <ac:spMkLst>
            <pc:docMk/>
            <pc:sldMk cId="4061321373" sldId="536"/>
            <ac:spMk id="7" creationId="{33EF2030-1578-4BC5-8A4F-24DE60316213}"/>
          </ac:spMkLst>
        </pc:spChg>
      </pc:sldChg>
      <pc:sldChg chg="delSp modSp add mod">
        <pc:chgData name="Sembhi, Amritpal" userId="7cd71681-af08-4aad-b21a-0ef3ba414b99" providerId="ADAL" clId="{B5D218DE-D752-4316-A87F-51AF21384F49}" dt="2022-12-22T15:53:25.308" v="27020" actId="20577"/>
        <pc:sldMkLst>
          <pc:docMk/>
          <pc:sldMk cId="2769944394" sldId="537"/>
        </pc:sldMkLst>
        <pc:spChg chg="del">
          <ac:chgData name="Sembhi, Amritpal" userId="7cd71681-af08-4aad-b21a-0ef3ba414b99" providerId="ADAL" clId="{B5D218DE-D752-4316-A87F-51AF21384F49}" dt="2022-12-22T15:32:24.534" v="24903" actId="478"/>
          <ac:spMkLst>
            <pc:docMk/>
            <pc:sldMk cId="2769944394" sldId="537"/>
            <ac:spMk id="3" creationId="{5611F059-00B5-4F7B-9381-8A405F899CF0}"/>
          </ac:spMkLst>
        </pc:spChg>
        <pc:spChg chg="mod">
          <ac:chgData name="Sembhi, Amritpal" userId="7cd71681-af08-4aad-b21a-0ef3ba414b99" providerId="ADAL" clId="{B5D218DE-D752-4316-A87F-51AF21384F49}" dt="2022-12-22T15:53:25.308" v="27020" actId="20577"/>
          <ac:spMkLst>
            <pc:docMk/>
            <pc:sldMk cId="2769944394" sldId="537"/>
            <ac:spMk id="4" creationId="{F422DDB9-0F4D-44F4-807B-699B0C4A1C7C}"/>
          </ac:spMkLst>
        </pc:spChg>
        <pc:spChg chg="mod">
          <ac:chgData name="Sembhi, Amritpal" userId="7cd71681-af08-4aad-b21a-0ef3ba414b99" providerId="ADAL" clId="{B5D218DE-D752-4316-A87F-51AF21384F49}" dt="2022-12-22T15:32:12.763" v="24896" actId="6549"/>
          <ac:spMkLst>
            <pc:docMk/>
            <pc:sldMk cId="2769944394" sldId="537"/>
            <ac:spMk id="5" creationId="{D16D7037-6E30-41CE-8D5A-6BCC8ED71528}"/>
          </ac:spMkLst>
        </pc:spChg>
        <pc:graphicFrameChg chg="del">
          <ac:chgData name="Sembhi, Amritpal" userId="7cd71681-af08-4aad-b21a-0ef3ba414b99" providerId="ADAL" clId="{B5D218DE-D752-4316-A87F-51AF21384F49}" dt="2022-12-22T15:32:24.534" v="24903" actId="478"/>
          <ac:graphicFrameMkLst>
            <pc:docMk/>
            <pc:sldMk cId="2769944394" sldId="537"/>
            <ac:graphicFrameMk id="9" creationId="{22A3E20E-7777-4CE9-A4C2-F6E44B5BF685}"/>
          </ac:graphicFrameMkLst>
        </pc:graphicFrameChg>
        <pc:graphicFrameChg chg="del">
          <ac:chgData name="Sembhi, Amritpal" userId="7cd71681-af08-4aad-b21a-0ef3ba414b99" providerId="ADAL" clId="{B5D218DE-D752-4316-A87F-51AF21384F49}" dt="2022-12-22T15:32:24.534" v="24903" actId="478"/>
          <ac:graphicFrameMkLst>
            <pc:docMk/>
            <pc:sldMk cId="2769944394" sldId="537"/>
            <ac:graphicFrameMk id="10" creationId="{4B2D68F2-A0E4-4DFB-BB8D-A9A4BAC698AC}"/>
          </ac:graphicFrameMkLst>
        </pc:graphicFrameChg>
        <pc:graphicFrameChg chg="del">
          <ac:chgData name="Sembhi, Amritpal" userId="7cd71681-af08-4aad-b21a-0ef3ba414b99" providerId="ADAL" clId="{B5D218DE-D752-4316-A87F-51AF21384F49}" dt="2022-12-22T15:32:24.534" v="24903" actId="478"/>
          <ac:graphicFrameMkLst>
            <pc:docMk/>
            <pc:sldMk cId="2769944394" sldId="537"/>
            <ac:graphicFrameMk id="11" creationId="{7DCD2400-995F-447F-B892-F9C5D4834FFB}"/>
          </ac:graphicFrameMkLst>
        </pc:graphicFrameChg>
        <pc:graphicFrameChg chg="del">
          <ac:chgData name="Sembhi, Amritpal" userId="7cd71681-af08-4aad-b21a-0ef3ba414b99" providerId="ADAL" clId="{B5D218DE-D752-4316-A87F-51AF21384F49}" dt="2022-12-22T15:32:24.534" v="24903" actId="478"/>
          <ac:graphicFrameMkLst>
            <pc:docMk/>
            <pc:sldMk cId="2769944394" sldId="537"/>
            <ac:graphicFrameMk id="12" creationId="{5D97E910-ABCF-4602-98A1-9627E8E6FC26}"/>
          </ac:graphicFrameMkLst>
        </pc:graphicFrameChg>
        <pc:graphicFrameChg chg="del">
          <ac:chgData name="Sembhi, Amritpal" userId="7cd71681-af08-4aad-b21a-0ef3ba414b99" providerId="ADAL" clId="{B5D218DE-D752-4316-A87F-51AF21384F49}" dt="2022-12-22T15:32:24.534" v="24903" actId="478"/>
          <ac:graphicFrameMkLst>
            <pc:docMk/>
            <pc:sldMk cId="2769944394" sldId="537"/>
            <ac:graphicFrameMk id="13" creationId="{374FFF21-2180-4E69-B007-517DA0899252}"/>
          </ac:graphicFrameMkLst>
        </pc:graphicFrameChg>
        <pc:graphicFrameChg chg="del">
          <ac:chgData name="Sembhi, Amritpal" userId="7cd71681-af08-4aad-b21a-0ef3ba414b99" providerId="ADAL" clId="{B5D218DE-D752-4316-A87F-51AF21384F49}" dt="2022-12-22T15:32:24.534" v="24903" actId="478"/>
          <ac:graphicFrameMkLst>
            <pc:docMk/>
            <pc:sldMk cId="2769944394" sldId="537"/>
            <ac:graphicFrameMk id="14" creationId="{34C53135-4B74-4D2F-9D39-7294A3D9542A}"/>
          </ac:graphicFrameMkLst>
        </pc:graphicFrameChg>
      </pc:sldChg>
    </pc:docChg>
  </pc:docChgLst>
  <pc:docChgLst>
    <pc:chgData name="Sembhi, Amritpal" userId="7cd71681-af08-4aad-b21a-0ef3ba414b99" providerId="ADAL" clId="{4B6D7B2C-A132-4788-A9E9-CDB141244026}"/>
    <pc:docChg chg="custSel addSld delSld modSld">
      <pc:chgData name="Sembhi, Amritpal" userId="7cd71681-af08-4aad-b21a-0ef3ba414b99" providerId="ADAL" clId="{4B6D7B2C-A132-4788-A9E9-CDB141244026}" dt="2023-06-08T09:01:40.519" v="371" actId="20577"/>
      <pc:docMkLst>
        <pc:docMk/>
      </pc:docMkLst>
      <pc:sldChg chg="modSp mod">
        <pc:chgData name="Sembhi, Amritpal" userId="7cd71681-af08-4aad-b21a-0ef3ba414b99" providerId="ADAL" clId="{4B6D7B2C-A132-4788-A9E9-CDB141244026}" dt="2023-06-08T08:26:07.069" v="4" actId="20577"/>
        <pc:sldMkLst>
          <pc:docMk/>
          <pc:sldMk cId="224420319" sldId="256"/>
        </pc:sldMkLst>
        <pc:spChg chg="mod">
          <ac:chgData name="Sembhi, Amritpal" userId="7cd71681-af08-4aad-b21a-0ef3ba414b99" providerId="ADAL" clId="{4B6D7B2C-A132-4788-A9E9-CDB141244026}" dt="2023-06-08T08:26:07.069" v="4" actId="20577"/>
          <ac:spMkLst>
            <pc:docMk/>
            <pc:sldMk cId="224420319" sldId="256"/>
            <ac:spMk id="2" creationId="{00000000-0000-0000-0000-000000000000}"/>
          </ac:spMkLst>
        </pc:spChg>
      </pc:sldChg>
      <pc:sldChg chg="modSp mod">
        <pc:chgData name="Sembhi, Amritpal" userId="7cd71681-af08-4aad-b21a-0ef3ba414b99" providerId="ADAL" clId="{4B6D7B2C-A132-4788-A9E9-CDB141244026}" dt="2023-06-08T09:01:40.519" v="371" actId="20577"/>
        <pc:sldMkLst>
          <pc:docMk/>
          <pc:sldMk cId="3447062673" sldId="522"/>
        </pc:sldMkLst>
        <pc:spChg chg="mod">
          <ac:chgData name="Sembhi, Amritpal" userId="7cd71681-af08-4aad-b21a-0ef3ba414b99" providerId="ADAL" clId="{4B6D7B2C-A132-4788-A9E9-CDB141244026}" dt="2023-06-08T08:29:19.742" v="13" actId="20577"/>
          <ac:spMkLst>
            <pc:docMk/>
            <pc:sldMk cId="3447062673" sldId="522"/>
            <ac:spMk id="5" creationId="{D16D7037-6E30-41CE-8D5A-6BCC8ED71528}"/>
          </ac:spMkLst>
        </pc:spChg>
        <pc:spChg chg="mod">
          <ac:chgData name="Sembhi, Amritpal" userId="7cd71681-af08-4aad-b21a-0ef3ba414b99" providerId="ADAL" clId="{4B6D7B2C-A132-4788-A9E9-CDB141244026}" dt="2023-06-08T09:01:40.519" v="371" actId="20577"/>
          <ac:spMkLst>
            <pc:docMk/>
            <pc:sldMk cId="3447062673" sldId="522"/>
            <ac:spMk id="7" creationId="{395B8A26-90A0-4583-9FC1-EF5F5211C5C9}"/>
          </ac:spMkLst>
        </pc:spChg>
      </pc:sldChg>
      <pc:sldChg chg="del">
        <pc:chgData name="Sembhi, Amritpal" userId="7cd71681-af08-4aad-b21a-0ef3ba414b99" providerId="ADAL" clId="{4B6D7B2C-A132-4788-A9E9-CDB141244026}" dt="2023-06-08T08:42:16.932" v="145" actId="47"/>
        <pc:sldMkLst>
          <pc:docMk/>
          <pc:sldMk cId="2676650053" sldId="523"/>
        </pc:sldMkLst>
      </pc:sldChg>
      <pc:sldChg chg="del">
        <pc:chgData name="Sembhi, Amritpal" userId="7cd71681-af08-4aad-b21a-0ef3ba414b99" providerId="ADAL" clId="{4B6D7B2C-A132-4788-A9E9-CDB141244026}" dt="2023-06-08T08:42:25.652" v="166" actId="47"/>
        <pc:sldMkLst>
          <pc:docMk/>
          <pc:sldMk cId="1204545406" sldId="524"/>
        </pc:sldMkLst>
      </pc:sldChg>
      <pc:sldChg chg="del">
        <pc:chgData name="Sembhi, Amritpal" userId="7cd71681-af08-4aad-b21a-0ef3ba414b99" providerId="ADAL" clId="{4B6D7B2C-A132-4788-A9E9-CDB141244026}" dt="2023-06-08T08:42:46.268" v="220" actId="47"/>
        <pc:sldMkLst>
          <pc:docMk/>
          <pc:sldMk cId="2458143671" sldId="525"/>
        </pc:sldMkLst>
      </pc:sldChg>
      <pc:sldChg chg="del">
        <pc:chgData name="Sembhi, Amritpal" userId="7cd71681-af08-4aad-b21a-0ef3ba414b99" providerId="ADAL" clId="{4B6D7B2C-A132-4788-A9E9-CDB141244026}" dt="2023-06-08T08:42:47.293" v="221" actId="47"/>
        <pc:sldMkLst>
          <pc:docMk/>
          <pc:sldMk cId="34870818" sldId="526"/>
        </pc:sldMkLst>
      </pc:sldChg>
      <pc:sldChg chg="del">
        <pc:chgData name="Sembhi, Amritpal" userId="7cd71681-af08-4aad-b21a-0ef3ba414b99" providerId="ADAL" clId="{4B6D7B2C-A132-4788-A9E9-CDB141244026}" dt="2023-06-08T08:42:47.831" v="222" actId="47"/>
        <pc:sldMkLst>
          <pc:docMk/>
          <pc:sldMk cId="1006654868" sldId="527"/>
        </pc:sldMkLst>
      </pc:sldChg>
      <pc:sldChg chg="del">
        <pc:chgData name="Sembhi, Amritpal" userId="7cd71681-af08-4aad-b21a-0ef3ba414b99" providerId="ADAL" clId="{4B6D7B2C-A132-4788-A9E9-CDB141244026}" dt="2023-06-08T08:42:01.523" v="122" actId="47"/>
        <pc:sldMkLst>
          <pc:docMk/>
          <pc:sldMk cId="2978623320" sldId="528"/>
        </pc:sldMkLst>
      </pc:sldChg>
      <pc:sldChg chg="del">
        <pc:chgData name="Sembhi, Amritpal" userId="7cd71681-af08-4aad-b21a-0ef3ba414b99" providerId="ADAL" clId="{4B6D7B2C-A132-4788-A9E9-CDB141244026}" dt="2023-06-08T08:42:48.373" v="223" actId="47"/>
        <pc:sldMkLst>
          <pc:docMk/>
          <pc:sldMk cId="2305372694" sldId="529"/>
        </pc:sldMkLst>
      </pc:sldChg>
      <pc:sldChg chg="add del">
        <pc:chgData name="Sembhi, Amritpal" userId="7cd71681-af08-4aad-b21a-0ef3ba414b99" providerId="ADAL" clId="{4B6D7B2C-A132-4788-A9E9-CDB141244026}" dt="2023-06-08T08:42:15.102" v="144" actId="47"/>
        <pc:sldMkLst>
          <pc:docMk/>
          <pc:sldMk cId="1886739196" sldId="5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650" cy="49712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103" y="0"/>
            <a:ext cx="2951649" cy="49712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703F362B-8944-43D3-BCFA-ACF547F2A942}" type="datetimeFigureOut">
              <a:rPr lang="en-AU" smtClean="0"/>
              <a:pPr/>
              <a:t>13/09/2023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94"/>
            <a:ext cx="2951650" cy="49712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103" y="9443794"/>
            <a:ext cx="2951649" cy="49712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EA418F3D-2BEB-4179-82FB-89EE7B82F21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454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5FF471-E970-4D76-9488-2F70B2E182F7}" type="datetimeFigureOut">
              <a:rPr lang="en-US"/>
              <a:pPr>
                <a:defRPr/>
              </a:pPr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2455" tIns="46227" rIns="92455" bIns="462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257027-D69C-44BC-B084-924BCE358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30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57027-D69C-44BC-B084-924BCE3584A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7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rgbClr val="12A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918" y="1988840"/>
            <a:ext cx="8662292" cy="1440160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80" baseline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Add 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3" name="Picture 2" descr="NSPCC_ONLINE_LOGO_RGB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6799"/>
            <a:ext cx="1524000" cy="371576"/>
          </a:xfrm>
          <a:prstGeom prst="rect">
            <a:avLst/>
          </a:prstGeom>
        </p:spPr>
      </p:pic>
      <p:pic>
        <p:nvPicPr>
          <p:cNvPr id="4" name="Picture 3" descr="NSPCC_ONLINE_STRAPLINE_RGB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5" y="6310456"/>
            <a:ext cx="3542270" cy="12472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14908" y="3645024"/>
            <a:ext cx="7429500" cy="57606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22250"/>
            <a:ext cx="8593508" cy="6858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 spc="-7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23850" y="1339851"/>
            <a:ext cx="8496300" cy="4826000"/>
          </a:xfrm>
        </p:spPr>
        <p:txBody>
          <a:bodyPr rtlCol="0">
            <a:noAutofit/>
          </a:bodyPr>
          <a:lstStyle>
            <a:lvl1pPr>
              <a:buNone/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701AA4E9-7C49-47CB-96D0-315F1694C0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23850" y="1695450"/>
            <a:ext cx="8496300" cy="4470400"/>
          </a:xfrm>
        </p:spPr>
        <p:txBody>
          <a:bodyPr rtlCol="0">
            <a:noAutofit/>
          </a:bodyPr>
          <a:lstStyle>
            <a:lvl1pPr>
              <a:buNone/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701AA4E9-7C49-47CB-96D0-315F1694C0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19458"/>
            <a:ext cx="8602054" cy="95137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ts val="3600"/>
              </a:lnSpc>
              <a:defRPr sz="3600" b="1" i="0" spc="-7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Page heading split</a:t>
            </a:r>
            <a:br>
              <a:rPr lang="en-US" dirty="0"/>
            </a:br>
            <a:r>
              <a:rPr lang="en-US" dirty="0"/>
              <a:t>across two lines</a:t>
            </a:r>
          </a:p>
        </p:txBody>
      </p:sp>
      <p:pic>
        <p:nvPicPr>
          <p:cNvPr id="11" name="Picture 10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1335088"/>
            <a:ext cx="8649184" cy="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209702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695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21218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136370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with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viderSlide_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" y="0"/>
            <a:ext cx="9176500" cy="6957392"/>
          </a:xfrm>
          <a:prstGeom prst="rect">
            <a:avLst/>
          </a:prstGeom>
        </p:spPr>
      </p:pic>
      <p:pic>
        <p:nvPicPr>
          <p:cNvPr id="12" name="Picture 11" descr="DottedLin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4094" y="1124744"/>
            <a:ext cx="4854202" cy="5544616"/>
          </a:xfrm>
          <a:prstGeom prst="rect">
            <a:avLst/>
          </a:prstGeom>
        </p:spPr>
        <p:txBody>
          <a:bodyPr/>
          <a:lstStyle>
            <a:lvl1pPr algn="l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Add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23016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with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rSlides_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0" y="0"/>
            <a:ext cx="9176500" cy="6957392"/>
          </a:xfrm>
          <a:prstGeom prst="rect">
            <a:avLst/>
          </a:prstGeom>
        </p:spPr>
      </p:pic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4094" y="1124744"/>
            <a:ext cx="4854202" cy="5544616"/>
          </a:xfrm>
          <a:prstGeom prst="rect">
            <a:avLst/>
          </a:prstGeom>
        </p:spPr>
        <p:txBody>
          <a:bodyPr/>
          <a:lstStyle>
            <a:lvl1pPr algn="l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Add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7198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with Pho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rSlides_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" y="0"/>
            <a:ext cx="9176500" cy="6957392"/>
          </a:xfrm>
          <a:prstGeom prst="rect">
            <a:avLst/>
          </a:prstGeom>
        </p:spPr>
      </p:pic>
      <p:pic>
        <p:nvPicPr>
          <p:cNvPr id="11" name="Picture 10" descr="DottedLin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4094" y="1124744"/>
            <a:ext cx="4854202" cy="5544616"/>
          </a:xfrm>
          <a:prstGeom prst="rect">
            <a:avLst/>
          </a:prstGeom>
        </p:spPr>
        <p:txBody>
          <a:bodyPr/>
          <a:lstStyle>
            <a:lvl1pPr algn="l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Add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3491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034" y="1349314"/>
            <a:ext cx="8602662" cy="4816536"/>
          </a:xfrm>
        </p:spPr>
        <p:txBody>
          <a:bodyPr/>
          <a:lstStyle>
            <a:lvl1pPr>
              <a:defRPr sz="1800" b="0" i="0" baseline="0">
                <a:latin typeface="Verdana"/>
                <a:cs typeface="Verdana"/>
              </a:defRPr>
            </a:lvl1pPr>
            <a:lvl2pPr marL="608013" marR="0" indent="-34290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800" b="0" i="0">
                <a:latin typeface="Verdana"/>
                <a:cs typeface="Verdana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reptatatum</a:t>
            </a:r>
            <a:r>
              <a:rPr lang="en-US" dirty="0"/>
              <a:t> </a:t>
            </a:r>
            <a:r>
              <a:rPr lang="en-US" dirty="0" err="1"/>
              <a:t>remod</a:t>
            </a:r>
            <a:r>
              <a:rPr lang="en-US" dirty="0"/>
              <a:t> </a:t>
            </a:r>
            <a:r>
              <a:rPr lang="en-US" dirty="0" err="1"/>
              <a:t>undis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n>
                  <a:noFill/>
                </a:ln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22250"/>
            <a:ext cx="8593508" cy="6858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 spc="-7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48840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with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rSlides_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" y="0"/>
            <a:ext cx="9176500" cy="6957392"/>
          </a:xfrm>
          <a:prstGeom prst="rect">
            <a:avLst/>
          </a:prstGeom>
        </p:spPr>
      </p:pic>
      <p:pic>
        <p:nvPicPr>
          <p:cNvPr id="13" name="Picture 12" descr="DottedLin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4094" y="1124744"/>
            <a:ext cx="4854202" cy="5544616"/>
          </a:xfrm>
          <a:prstGeom prst="rect">
            <a:avLst/>
          </a:prstGeom>
        </p:spPr>
        <p:txBody>
          <a:bodyPr/>
          <a:lstStyle>
            <a:lvl1pPr algn="l">
              <a:lnSpc>
                <a:spcPts val="5000"/>
              </a:lnSpc>
              <a:defRPr sz="5000" b="1" i="0" spc="-15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Add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14282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with Phot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Slides_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" y="0"/>
            <a:ext cx="9176500" cy="69573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4094" y="1124744"/>
            <a:ext cx="4854202" cy="5544616"/>
          </a:xfrm>
          <a:prstGeom prst="rect">
            <a:avLst/>
          </a:prstGeom>
        </p:spPr>
        <p:txBody>
          <a:bodyPr/>
          <a:lstStyle>
            <a:lvl1pPr algn="l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</a:t>
            </a:r>
            <a:br>
              <a:rPr lang="en-US" dirty="0"/>
            </a:br>
            <a:r>
              <a:rPr lang="en-US" dirty="0"/>
              <a:t>Add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6" name="Picture 5" descr="DottedLin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0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DA4A-296A-CB43-B891-CC3594BA5B92}" type="datetimeFigureOut">
              <a:rPr lang="en-US"/>
              <a:pPr>
                <a:defRPr/>
              </a:pPr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7B9E-EC8A-9E41-83F7-6BF1CB01F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79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bg>
      <p:bgPr>
        <a:solidFill>
          <a:srgbClr val="12A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918" y="1988840"/>
            <a:ext cx="8662292" cy="1440160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80" baseline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Add 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3" name="Picture 2" descr="NSPCC_ONLINE_LOGO_RGB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6799"/>
            <a:ext cx="1524000" cy="371576"/>
          </a:xfrm>
          <a:prstGeom prst="rect">
            <a:avLst/>
          </a:prstGeom>
        </p:spPr>
      </p:pic>
      <p:pic>
        <p:nvPicPr>
          <p:cNvPr id="4" name="Picture 3" descr="NSPCC_ONLINE_STRAPLINE_RGB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5" y="6310456"/>
            <a:ext cx="3542270" cy="12472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14908" y="3645024"/>
            <a:ext cx="7429500" cy="57606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034" y="1349314"/>
            <a:ext cx="8602662" cy="4816536"/>
          </a:xfrm>
        </p:spPr>
        <p:txBody>
          <a:bodyPr/>
          <a:lstStyle>
            <a:lvl1pPr>
              <a:defRPr sz="1800" b="0" i="0" baseline="0">
                <a:latin typeface="Verdana"/>
                <a:cs typeface="Verdana"/>
              </a:defRPr>
            </a:lvl1pPr>
            <a:lvl2pPr marL="608013" marR="0" indent="-34290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800" b="0" i="0">
                <a:latin typeface="Verdana"/>
                <a:cs typeface="Verdana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reptatatum</a:t>
            </a:r>
            <a:r>
              <a:rPr lang="en-US" dirty="0"/>
              <a:t> </a:t>
            </a:r>
            <a:r>
              <a:rPr lang="en-US" dirty="0" err="1"/>
              <a:t>remod</a:t>
            </a:r>
            <a:r>
              <a:rPr lang="en-US" dirty="0"/>
              <a:t> </a:t>
            </a:r>
            <a:r>
              <a:rPr lang="en-US" dirty="0" err="1"/>
              <a:t>undis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n>
                  <a:noFill/>
                </a:ln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22250"/>
            <a:ext cx="8593508" cy="6858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 spc="-7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48840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Pag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P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209702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Pag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695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age">
    <p:bg>
      <p:bgPr>
        <a:solidFill>
          <a:srgbClr val="12A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918" y="1988840"/>
            <a:ext cx="8662292" cy="1440160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80" baseline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Add 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3" name="Picture 2" descr="NSPCC_ONLINE_LOGO_RGB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6799"/>
            <a:ext cx="1524000" cy="371576"/>
          </a:xfrm>
          <a:prstGeom prst="rect">
            <a:avLst/>
          </a:prstGeom>
        </p:spPr>
      </p:pic>
      <p:pic>
        <p:nvPicPr>
          <p:cNvPr id="4" name="Picture 3" descr="NSPCC_ONLINE_STRAPLINE_RGB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5" y="6310456"/>
            <a:ext cx="3542270" cy="12472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14908" y="3645024"/>
            <a:ext cx="7429500" cy="57606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034" y="1349314"/>
            <a:ext cx="8602662" cy="4816536"/>
          </a:xfrm>
        </p:spPr>
        <p:txBody>
          <a:bodyPr/>
          <a:lstStyle>
            <a:lvl1pPr>
              <a:defRPr sz="1800" b="0" i="0" baseline="0">
                <a:latin typeface="Verdana"/>
                <a:cs typeface="Verdana"/>
              </a:defRPr>
            </a:lvl1pPr>
            <a:lvl2pPr marL="608013" marR="0" indent="-34290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800" b="0" i="0">
                <a:latin typeface="Verdana"/>
                <a:cs typeface="Verdana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reptatatum</a:t>
            </a:r>
            <a:r>
              <a:rPr lang="en-US" dirty="0"/>
              <a:t> </a:t>
            </a:r>
            <a:r>
              <a:rPr lang="en-US" dirty="0" err="1"/>
              <a:t>remod</a:t>
            </a:r>
            <a:r>
              <a:rPr lang="en-US" dirty="0"/>
              <a:t> </a:t>
            </a:r>
            <a:r>
              <a:rPr lang="en-US" dirty="0" err="1"/>
              <a:t>undis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n>
                  <a:noFill/>
                </a:ln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22250"/>
            <a:ext cx="8593508" cy="6858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 spc="-7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4884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Bullet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19458"/>
            <a:ext cx="8602054" cy="95137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ts val="3600"/>
              </a:lnSpc>
              <a:defRPr sz="3600" b="1" i="0" spc="-7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Page heading split</a:t>
            </a:r>
            <a:br>
              <a:rPr lang="en-US" dirty="0"/>
            </a:br>
            <a:r>
              <a:rPr lang="en-US" dirty="0"/>
              <a:t>across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5425" y="1695450"/>
            <a:ext cx="8602662" cy="4500000"/>
          </a:xfrm>
        </p:spPr>
        <p:txBody>
          <a:bodyPr/>
          <a:lstStyle>
            <a:lvl1pPr>
              <a:defRPr sz="1800" b="0" i="0" baseline="0">
                <a:latin typeface="Verdana"/>
                <a:cs typeface="Verdana"/>
              </a:defRPr>
            </a:lvl1pPr>
            <a:lvl2pPr marL="538163" marR="0" indent="-27305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800" b="0" i="0">
                <a:latin typeface="Verdana"/>
                <a:cs typeface="Verdana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reptatatum</a:t>
            </a:r>
            <a:r>
              <a:rPr lang="en-US" dirty="0"/>
              <a:t> </a:t>
            </a:r>
            <a:r>
              <a:rPr lang="en-US" dirty="0" err="1"/>
              <a:t>remod</a:t>
            </a:r>
            <a:r>
              <a:rPr lang="en-US" dirty="0"/>
              <a:t> </a:t>
            </a:r>
            <a:r>
              <a:rPr lang="en-US" dirty="0" err="1"/>
              <a:t>undis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1335088"/>
            <a:ext cx="8649184" cy="1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Pag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P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6102" y="2420888"/>
            <a:ext cx="8616378" cy="22322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000" b="1" i="0" spc="-15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209702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Bullet Points x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22250"/>
            <a:ext cx="8593830" cy="6858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 spc="-7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5882" y="1349314"/>
            <a:ext cx="4210648" cy="480799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800" b="0" i="0">
                <a:latin typeface="Verdana"/>
                <a:cs typeface="Verdana"/>
              </a:defRPr>
            </a:lvl1pPr>
            <a:lvl2pPr marL="538163" marR="0" indent="-27305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200"/>
            </a:lvl2pPr>
            <a:lvl3pPr>
              <a:defRPr sz="2000" baseline="0"/>
            </a:lvl3pPr>
            <a:lvl4pPr>
              <a:buNone/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marL="0" marR="0" lvl="0" indent="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349314"/>
            <a:ext cx="4212000" cy="4807990"/>
          </a:xfrm>
        </p:spPr>
        <p:txBody>
          <a:bodyPr/>
          <a:lstStyle>
            <a:lvl1pPr algn="l">
              <a:defRPr sz="1800" b="0" i="0" baseline="0">
                <a:latin typeface="Verdana"/>
                <a:cs typeface="Verdana"/>
              </a:defRPr>
            </a:lvl1pPr>
            <a:lvl2pPr marL="538163" marR="0" indent="-27305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800" b="0" i="0">
                <a:latin typeface="Verdana"/>
                <a:cs typeface="Verdana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1601EE82-C86F-474F-9F33-B07E378B50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Points x 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5882" y="1695450"/>
            <a:ext cx="4210648" cy="44704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800" b="0" i="0">
                <a:latin typeface="Verdana"/>
                <a:cs typeface="Verdana"/>
              </a:defRPr>
            </a:lvl1pPr>
            <a:lvl2pPr marL="538163" marR="0" indent="-27305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200"/>
            </a:lvl2pPr>
            <a:lvl3pPr>
              <a:defRPr sz="2000" baseline="0"/>
            </a:lvl3pPr>
            <a:lvl4pPr>
              <a:buNone/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marL="0" marR="0" lvl="0" indent="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695450"/>
            <a:ext cx="4212000" cy="4470400"/>
          </a:xfrm>
        </p:spPr>
        <p:txBody>
          <a:bodyPr/>
          <a:lstStyle>
            <a:lvl1pPr algn="l">
              <a:defRPr sz="1800" b="0" i="0" baseline="0">
                <a:latin typeface="Verdana"/>
                <a:cs typeface="Verdana"/>
              </a:defRPr>
            </a:lvl1pPr>
            <a:lvl2pPr marL="538163" marR="0" indent="-27305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800" b="0" i="0">
                <a:latin typeface="Verdana"/>
                <a:cs typeface="Verdana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1601EE82-C86F-474F-9F33-B07E378B50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19458"/>
            <a:ext cx="8602054" cy="95137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ts val="3600"/>
              </a:lnSpc>
              <a:defRPr sz="3600" b="1" i="0" spc="-7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Page heading split</a:t>
            </a:r>
            <a:br>
              <a:rPr lang="en-US" dirty="0"/>
            </a:br>
            <a:r>
              <a:rPr lang="en-US" dirty="0"/>
              <a:t>across two lines</a:t>
            </a:r>
          </a:p>
        </p:txBody>
      </p:sp>
      <p:pic>
        <p:nvPicPr>
          <p:cNvPr id="11" name="Picture 10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1335088"/>
            <a:ext cx="8649184" cy="1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Poin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27167" y="1362027"/>
            <a:ext cx="4097195" cy="4824000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buNone/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22250"/>
            <a:ext cx="8593830" cy="6858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 spc="-7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4008" y="1349314"/>
            <a:ext cx="4212000" cy="480799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00" b="0" i="0">
                <a:latin typeface="Verdana"/>
                <a:cs typeface="Verdana"/>
              </a:defRPr>
            </a:lvl1pPr>
            <a:lvl2pPr marL="538163" marR="0" indent="-27305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800" b="0" i="0">
                <a:latin typeface="Verdana"/>
                <a:cs typeface="Verdana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CF245C5F-138A-402B-848D-CE838DE1B2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Points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27168" y="1695450"/>
            <a:ext cx="4103999" cy="4470400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buNone/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4008" y="1695450"/>
            <a:ext cx="4212000" cy="44704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00" b="0" i="0">
                <a:latin typeface="Verdana"/>
                <a:cs typeface="Verdana"/>
              </a:defRPr>
            </a:lvl1pPr>
            <a:lvl2pPr marL="538163" marR="0" indent="-273050" algn="l" defTabSz="914400" rtl="0" eaLnBrk="0" fontAlgn="base" latinLnBrk="0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800" b="0" i="0">
                <a:latin typeface="Verdana"/>
                <a:cs typeface="Verdana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CF245C5F-138A-402B-848D-CE838DE1B2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19458"/>
            <a:ext cx="8602054" cy="95137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ts val="3600"/>
              </a:lnSpc>
              <a:defRPr sz="3600" b="1" i="0" spc="-7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Page heading split</a:t>
            </a:r>
            <a:br>
              <a:rPr lang="en-US" dirty="0"/>
            </a:br>
            <a:r>
              <a:rPr lang="en-US" dirty="0"/>
              <a:t>across two lines</a:t>
            </a:r>
          </a:p>
        </p:txBody>
      </p:sp>
      <p:pic>
        <p:nvPicPr>
          <p:cNvPr id="12" name="Picture 11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1335088"/>
            <a:ext cx="8649184" cy="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0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22250"/>
            <a:ext cx="8593508" cy="6858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 b="1" i="0" spc="-70" baseline="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23850" y="1339850"/>
            <a:ext cx="8496300" cy="4826001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buNone/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EBB1BFD6-317C-4D50-B7AB-70EACFCEB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813542"/>
            <a:ext cx="8649184" cy="13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23850" y="1701709"/>
            <a:ext cx="8496300" cy="4464000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buNone/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pPr>
              <a:defRPr/>
            </a:pPr>
            <a:fld id="{EBB1BFD6-317C-4D50-B7AB-70EACFCEB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6642" y="219458"/>
            <a:ext cx="8602054" cy="95137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ts val="3600"/>
              </a:lnSpc>
              <a:defRPr sz="3600" b="1" i="0" spc="-70">
                <a:solidFill>
                  <a:srgbClr val="12A53E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Page heading split</a:t>
            </a:r>
            <a:br>
              <a:rPr lang="en-US" dirty="0"/>
            </a:br>
            <a:r>
              <a:rPr lang="en-US" dirty="0"/>
              <a:t>across two lines</a:t>
            </a:r>
          </a:p>
        </p:txBody>
      </p:sp>
      <p:pic>
        <p:nvPicPr>
          <p:cNvPr id="9" name="Picture 8" descr="DottedLin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1335088"/>
            <a:ext cx="8649184" cy="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6034" y="1484784"/>
            <a:ext cx="8602662" cy="468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styles. </a:t>
            </a:r>
            <a:r>
              <a:rPr lang="en-US" dirty="0" err="1"/>
              <a:t>Harum</a:t>
            </a:r>
            <a:r>
              <a:rPr lang="en-US" dirty="0"/>
              <a:t> quae </a:t>
            </a:r>
            <a:r>
              <a:rPr lang="en-US" dirty="0" err="1"/>
              <a:t>dendi</a:t>
            </a:r>
            <a:r>
              <a:rPr lang="en-US" dirty="0"/>
              <a:t> tem </a:t>
            </a:r>
            <a:r>
              <a:rPr lang="en-US" dirty="0" err="1"/>
              <a:t>luption</a:t>
            </a:r>
            <a:r>
              <a:rPr lang="en-US" dirty="0"/>
              <a:t> </a:t>
            </a:r>
            <a:r>
              <a:rPr lang="en-US" dirty="0" err="1"/>
              <a:t>reptatatum</a:t>
            </a:r>
            <a:r>
              <a:rPr lang="en-US" dirty="0"/>
              <a:t> </a:t>
            </a:r>
            <a:r>
              <a:rPr lang="en-US" dirty="0" err="1"/>
              <a:t>remod</a:t>
            </a:r>
            <a:r>
              <a:rPr lang="en-US" dirty="0"/>
              <a:t> </a:t>
            </a:r>
            <a:r>
              <a:rPr lang="en-US" dirty="0" err="1"/>
              <a:t>undis</a:t>
            </a:r>
            <a:r>
              <a:rPr lang="en-US" dirty="0"/>
              <a:t> </a:t>
            </a:r>
            <a:r>
              <a:rPr lang="en-US" dirty="0" err="1"/>
              <a:t>magimet</a:t>
            </a:r>
            <a:r>
              <a:rPr lang="en-US" dirty="0"/>
              <a:t> </a:t>
            </a:r>
            <a:r>
              <a:rPr lang="en-US" dirty="0" err="1"/>
              <a:t>plaut</a:t>
            </a:r>
            <a:r>
              <a:rPr lang="en-US" dirty="0"/>
              <a:t> </a:t>
            </a:r>
            <a:r>
              <a:rPr lang="en-US" dirty="0" err="1"/>
              <a:t>voluptasit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conesquent</a:t>
            </a:r>
            <a:r>
              <a:rPr lang="en-US" dirty="0"/>
              <a:t> </a:t>
            </a:r>
            <a:r>
              <a:rPr lang="en-US" dirty="0" err="1"/>
              <a:t>faccum</a:t>
            </a:r>
            <a:r>
              <a:rPr lang="en-US" dirty="0"/>
              <a:t> ne </a:t>
            </a:r>
            <a:r>
              <a:rPr lang="en-US" dirty="0" err="1"/>
              <a:t>asinctatis</a:t>
            </a:r>
            <a:r>
              <a:rPr lang="en-US" dirty="0"/>
              <a:t> nus.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Click to edit bullet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3" y="6364288"/>
            <a:ext cx="59213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E6708D15-ADD8-4650-99D4-79561B969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25425" y="6364288"/>
            <a:ext cx="78025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 i="0">
                <a:latin typeface="Arial"/>
                <a:cs typeface="Arial"/>
              </a:defRPr>
            </a:lvl1pPr>
          </a:lstStyle>
          <a:p>
            <a:endParaRPr 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44" r:id="rId2"/>
    <p:sldLayoutId id="2147483798" r:id="rId3"/>
    <p:sldLayoutId id="2147483856" r:id="rId4"/>
    <p:sldLayoutId id="2147483799" r:id="rId5"/>
    <p:sldLayoutId id="2147483842" r:id="rId6"/>
    <p:sldLayoutId id="2147483857" r:id="rId7"/>
    <p:sldLayoutId id="2147483802" r:id="rId8"/>
    <p:sldLayoutId id="2147483858" r:id="rId9"/>
    <p:sldLayoutId id="2147483803" r:id="rId10"/>
    <p:sldLayoutId id="2147483859" r:id="rId11"/>
    <p:sldLayoutId id="2147483855" r:id="rId12"/>
    <p:sldLayoutId id="2147483854" r:id="rId13"/>
    <p:sldLayoutId id="2147483852" r:id="rId14"/>
    <p:sldLayoutId id="2147483853" r:id="rId15"/>
    <p:sldLayoutId id="2147483851" r:id="rId16"/>
    <p:sldLayoutId id="2147483843" r:id="rId17"/>
    <p:sldLayoutId id="2147483847" r:id="rId18"/>
    <p:sldLayoutId id="2147483848" r:id="rId19"/>
    <p:sldLayoutId id="2147483849" r:id="rId20"/>
    <p:sldLayoutId id="2147483850" r:id="rId21"/>
    <p:sldLayoutId id="2147483860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90" r:id="rId28"/>
    <p:sldLayoutId id="2147483891" r:id="rId29"/>
    <p:sldLayoutId id="2147483892" r:id="rId30"/>
    <p:sldLayoutId id="2147483893" r:id="rId31"/>
  </p:sldLayoutIdLst>
  <p:hf hd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0" i="0" kern="1200">
          <a:solidFill>
            <a:schemeClr val="accent1"/>
          </a:solidFill>
          <a:latin typeface="NSPCC-Headline"/>
          <a:ea typeface="+mj-ea"/>
          <a:cs typeface="NSPCC-Headline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27B6E2"/>
          </a:solidFill>
          <a:latin typeface="Arial Narrow" pitchFamily="34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27B6E2"/>
          </a:solidFill>
          <a:latin typeface="Arial Narrow" pitchFamily="34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27B6E2"/>
          </a:solidFill>
          <a:latin typeface="Arial Narrow" pitchFamily="34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27B6E2"/>
          </a:solidFill>
          <a:latin typeface="Arial Narrow" pitchFamily="34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27B6E2"/>
          </a:solidFill>
          <a:latin typeface="Arial Narrow" pitchFamily="34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27B6E2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27B6E2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27B6E2"/>
          </a:solidFill>
          <a:latin typeface="Arial Narrow" pitchFamily="34" charset="0"/>
        </a:defRPr>
      </a:lvl9pPr>
    </p:titleStyle>
    <p:bodyStyle>
      <a:lvl1pPr marL="0" indent="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FontTx/>
        <a:buNone/>
        <a:defRPr lang="en-GB" sz="2000" b="0" i="0" u="none" strike="noStrike" kern="1200" baseline="0" smtClean="0">
          <a:solidFill>
            <a:schemeClr val="tx1"/>
          </a:solidFill>
          <a:latin typeface="Arial"/>
          <a:ea typeface="+mn-ea"/>
          <a:cs typeface="Arial"/>
        </a:defRPr>
      </a:lvl1pPr>
      <a:lvl2pPr marL="538163" marR="0" indent="-273050" algn="l" defTabSz="914400" rtl="0" eaLnBrk="1" fontAlgn="base" latinLnBrk="0" hangingPunct="1">
        <a:lnSpc>
          <a:spcPts val="2300"/>
        </a:lnSpc>
        <a:spcBef>
          <a:spcPct val="20000"/>
        </a:spcBef>
        <a:spcAft>
          <a:spcPct val="0"/>
        </a:spcAft>
        <a:buClrTx/>
        <a:buSzTx/>
        <a:buFont typeface="Lucida Grande"/>
        <a:buChar char="–"/>
        <a:tabLst/>
        <a:defRPr sz="2000" b="0" i="0" kern="1200" baseline="0">
          <a:solidFill>
            <a:schemeClr val="tx1"/>
          </a:solidFill>
          <a:latin typeface="Arial"/>
          <a:ea typeface="+mn-ea"/>
          <a:cs typeface="NSPCC-Light"/>
        </a:defRPr>
      </a:lvl2pPr>
      <a:lvl3pPr marL="803275" indent="-265113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 b="0" i="0" kern="1200">
          <a:solidFill>
            <a:schemeClr val="tx1"/>
          </a:solidFill>
          <a:latin typeface="NSPCC-Light"/>
          <a:ea typeface="+mn-ea"/>
          <a:cs typeface="NSPCC-Light"/>
        </a:defRPr>
      </a:lvl3pPr>
      <a:lvl4pPr marL="1076325" indent="-27305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 b="0" i="0" kern="1200">
          <a:solidFill>
            <a:schemeClr val="tx1"/>
          </a:solidFill>
          <a:latin typeface="NSPCC-Light"/>
          <a:ea typeface="+mn-ea"/>
          <a:cs typeface="NSPCC-Light"/>
        </a:defRPr>
      </a:lvl4pPr>
      <a:lvl5pPr marL="1341438" indent="-265113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 b="0" i="0" kern="1200">
          <a:solidFill>
            <a:schemeClr val="tx1"/>
          </a:solidFill>
          <a:latin typeface="NSPCC-Light"/>
          <a:ea typeface="+mn-ea"/>
          <a:cs typeface="NSPCC-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18" y="3068960"/>
            <a:ext cx="8662292" cy="1152128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  <a:latin typeface="NSPCC-Headline" pitchFamily="34" charset="0"/>
              </a:rPr>
              <a:t>Reviewing media plans - checklist</a:t>
            </a:r>
            <a:endParaRPr lang="en-GB" sz="5400" dirty="0">
              <a:solidFill>
                <a:schemeClr val="bg1"/>
              </a:solidFill>
              <a:latin typeface="NSPCC-Headli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NSPCC Headline" panose="020F0903030202060203" pitchFamily="34" charset="0"/>
              </a:rPr>
              <a:t>Checklist – check with Simon and the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70531"/>
            <a:ext cx="8712646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reviewing media plans it’s good to: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Channels: does each channel have awareness, engagement and conversion, retargeting,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Funnels: where is awareness, engagement and conversion coming from?</a:t>
            </a:r>
          </a:p>
          <a:p>
            <a:pPr marL="342900" indent="-342900">
              <a:buFont typeface="+mj-lt"/>
              <a:buAutoNum type="arabicPeriod"/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efficiencies: Are there low conversions and high CPA’s?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Retargeting – who are we retargeting and does this make sense?</a:t>
            </a:r>
          </a:p>
          <a:p>
            <a:pPr marL="342900" indent="-342900">
              <a:buFont typeface="+mj-lt"/>
              <a:buAutoNum type="arabicPeriod"/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PPC: what’s the bid strategy?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this be a checklist – an excel doc / word doc? What will the team benefit from most?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 type:</a:t>
            </a:r>
          </a:p>
          <a:p>
            <a:pPr lvl="1"/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6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NSPCC Headline" panose="020F0903030202060203" pitchFamily="34" charset="0"/>
              </a:rPr>
              <a:t>Best practise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70531"/>
            <a:ext cx="87126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conversion campaign: / awareness campaign (video, general) : / traffic campaign: Share with the team.)</a:t>
            </a:r>
          </a:p>
        </p:txBody>
      </p:sp>
    </p:spTree>
    <p:extLst>
      <p:ext uri="{BB962C8B-B14F-4D97-AF65-F5344CB8AC3E}">
        <p14:creationId xmlns:p14="http://schemas.microsoft.com/office/powerpoint/2010/main" val="5731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NSPCC Headline" panose="020F0903030202060203" pitchFamily="34" charset="0"/>
              </a:rPr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03439"/>
            <a:ext cx="87126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Basics:</a:t>
            </a:r>
          </a:p>
          <a:p>
            <a:pPr algn="l" rtl="0" fontAlgn="base"/>
            <a:r>
              <a:rPr lang="en-GB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Check dates</a:t>
            </a:r>
          </a:p>
          <a:p>
            <a:pPr algn="l" rtl="0" fontAlgn="base"/>
            <a:endParaRPr lang="en-GB" sz="12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 checklist notes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Before looking at the media plan, check the PCA from the previous campaign. 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Objective and optimisation: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 they recommending website conversions or lead generation or both? 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main objective is conversions, check target: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conversions 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no.s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CPAs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Against the brief and PCA from previous campaign  </a:t>
            </a: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Audience targeting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retargeting include? And are Look-a-likes included?   </a:t>
            </a: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Placements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 they proposing we run across Instagram as well as Facebook?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Which placements are they proposing?  </a:t>
            </a: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Creative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DCO is included, make sure they are not recommending we run these across Instagram  </a:t>
            </a:r>
          </a:p>
          <a:p>
            <a:pPr algn="l" rtl="0" fontAlgn="base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Buy type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conversion activity this would usually be ‘Auction’  </a:t>
            </a:r>
          </a:p>
        </p:txBody>
      </p:sp>
    </p:spTree>
    <p:extLst>
      <p:ext uri="{BB962C8B-B14F-4D97-AF65-F5344CB8AC3E}">
        <p14:creationId xmlns:p14="http://schemas.microsoft.com/office/powerpoint/2010/main" val="345955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NSPCC Headline" panose="020F0903030202060203" pitchFamily="34" charset="0"/>
              </a:rPr>
              <a:t>Summary and checks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03439"/>
            <a:ext cx="8712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for consistency in numbers – are the same numbers on front sheets and the other tabs? Do they add up? (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Conversions, CPAs, CVRs total what’s included in the other tabs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Timings: check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 and end dates -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all channels going live at the same time? When will we optimise? Can the delivery team deliver by the dates?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which landing pages are being used and links – are different ones required per line in the plan?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Tags and pixels – anything need to be flagged here? Do we know which pixels and tags we need and have?</a:t>
            </a:r>
          </a:p>
        </p:txBody>
      </p:sp>
    </p:spTree>
    <p:extLst>
      <p:ext uri="{BB962C8B-B14F-4D97-AF65-F5344CB8AC3E}">
        <p14:creationId xmlns:p14="http://schemas.microsoft.com/office/powerpoint/2010/main" val="994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>
                <a:latin typeface="NSPCC Headline" panose="020F0903030202060203" pitchFamily="34" charset="0"/>
              </a:rPr>
              <a:t>Comparisions</a:t>
            </a:r>
            <a:endParaRPr lang="en-GB" sz="4000" dirty="0">
              <a:latin typeface="NSPCC Headline" panose="020F090303020206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03439"/>
            <a:ext cx="8712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 rtl="0" fontAlgn="base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Before looking at the media plan, check the PCA from the previous campaign.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it to the last campaigns media plan, end of campaign report, PCA and other similar campaigns to see what similar budgets, objectives and campaigns have achieved.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 CPM, CPC’s and CPA’s compare?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at least 20% of the budget going towards testing something new or is anything being tested? When comparing to last campaign – are we being more ambitious?</a:t>
            </a:r>
          </a:p>
        </p:txBody>
      </p:sp>
    </p:spTree>
    <p:extLst>
      <p:ext uri="{BB962C8B-B14F-4D97-AF65-F5344CB8AC3E}">
        <p14:creationId xmlns:p14="http://schemas.microsoft.com/office/powerpoint/2010/main" val="238007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NSPCC Headline" panose="020F0903030202060203" pitchFamily="34" charset="0"/>
              </a:rPr>
              <a:t>Objectives and optimisations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03439"/>
            <a:ext cx="87126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 rtl="0" fontAlgn="base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 the objective and optimisation points align with the key objective of the campaign?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 they recommending website conversions or lead generation or both?  </a:t>
            </a:r>
            <a:endParaRPr lang="en-GB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main objective is conversions, check targets against the brief and PCA from previous campaign: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conversions numbers  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CPAs 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we optimising towards? Is it a objective or cost efficiency?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2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NSPCC Headline" panose="020F0903030202060203" pitchFamily="34" charset="0"/>
              </a:rPr>
              <a:t>Audience targeting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03439"/>
            <a:ext cx="87126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 rtl="0" fontAlgn="base">
              <a:buFont typeface="+mj-lt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Is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retargeting include? And are Look-a-likes included?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will harder to engage audiences come from?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Locations being considered? Should they be?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audiences are really niche – will we have creative to target them with?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targeting match audiences in the brief?</a:t>
            </a:r>
          </a:p>
        </p:txBody>
      </p:sp>
    </p:spTree>
    <p:extLst>
      <p:ext uri="{BB962C8B-B14F-4D97-AF65-F5344CB8AC3E}">
        <p14:creationId xmlns:p14="http://schemas.microsoft.com/office/powerpoint/2010/main" val="396585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NSPCC Headline" panose="020F0903030202060203" pitchFamily="34" charset="0"/>
              </a:rPr>
              <a:t>Placements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03439"/>
            <a:ext cx="8712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 rtl="0" fontAlgn="base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 they proposing we run across Instagram as well as Facebook?  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Which placements are they proposing?  </a:t>
            </a:r>
          </a:p>
        </p:txBody>
      </p:sp>
    </p:spTree>
    <p:extLst>
      <p:ext uri="{BB962C8B-B14F-4D97-AF65-F5344CB8AC3E}">
        <p14:creationId xmlns:p14="http://schemas.microsoft.com/office/powerpoint/2010/main" val="34779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NSPCC Headline" panose="020F0903030202060203" pitchFamily="34" charset="0"/>
              </a:rPr>
              <a:t>Creative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03439"/>
            <a:ext cx="8712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DCO is included, make sure they are not recommending we run these across Instagram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specs – is this clear? Do we need anything else?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64980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1F059-00B5-4F7B-9381-8A405F899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62DA52-9B4A-4FC2-BFEF-9755C46DAB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6D7037-6E30-41CE-8D5A-6BCC8ED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NSPCC Headline" panose="020F0903030202060203" pitchFamily="34" charset="0"/>
              </a:rPr>
              <a:t>Buy 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8A26-90A0-4583-9FC1-EF5F5211C5C9}"/>
              </a:ext>
            </a:extLst>
          </p:cNvPr>
          <p:cNvSpPr txBox="1"/>
          <p:nvPr/>
        </p:nvSpPr>
        <p:spPr>
          <a:xfrm>
            <a:off x="196404" y="1003439"/>
            <a:ext cx="8712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l" rtl="0" fontAlgn="base">
              <a:buFont typeface="+mj-lt"/>
              <a:buAutoNum type="arabicPeriod"/>
            </a:pP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conversion activity this would usually be ‘Auction’ 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Reach + Frequency is great for awareness campaigns</a:t>
            </a:r>
            <a:endParaRPr lang="en-GB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5811"/>
      </p:ext>
    </p:extLst>
  </p:cSld>
  <p:clrMapOvr>
    <a:masterClrMapping/>
  </p:clrMapOvr>
</p:sld>
</file>

<file path=ppt/theme/theme1.xml><?xml version="1.0" encoding="utf-8"?>
<a:theme xmlns:a="http://schemas.openxmlformats.org/drawingml/2006/main" name="NSPCC_PowerPoint_Template_With_Crayon">
  <a:themeElements>
    <a:clrScheme name="Custom 3">
      <a:dk1>
        <a:srgbClr val="000000"/>
      </a:dk1>
      <a:lt1>
        <a:srgbClr val="FFFFFF"/>
      </a:lt1>
      <a:dk2>
        <a:srgbClr val="A8D5D7"/>
      </a:dk2>
      <a:lt2>
        <a:srgbClr val="1A9330"/>
      </a:lt2>
      <a:accent1>
        <a:srgbClr val="F2A6C8"/>
      </a:accent1>
      <a:accent2>
        <a:srgbClr val="FABD2F"/>
      </a:accent2>
      <a:accent3>
        <a:srgbClr val="CFBDEB"/>
      </a:accent3>
      <a:accent4>
        <a:srgbClr val="F05DA2"/>
      </a:accent4>
      <a:accent5>
        <a:srgbClr val="4799C3"/>
      </a:accent5>
      <a:accent6>
        <a:srgbClr val="E74C1B"/>
      </a:accent6>
      <a:hlink>
        <a:srgbClr val="12A53E"/>
      </a:hlink>
      <a:folHlink>
        <a:srgbClr val="525455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49B5AC323274EA32904F0BE9A51CE" ma:contentTypeVersion="12" ma:contentTypeDescription="Create a new document." ma:contentTypeScope="" ma:versionID="f2ec6b4a83c97298759c34fb67ea4dc3">
  <xsd:schema xmlns:xsd="http://www.w3.org/2001/XMLSchema" xmlns:xs="http://www.w3.org/2001/XMLSchema" xmlns:p="http://schemas.microsoft.com/office/2006/metadata/properties" xmlns:ns2="537430ec-e922-4f18-bb1d-e31369858b0e" xmlns:ns3="2c2a4130-5b31-4d8f-9169-282604c3f760" targetNamespace="http://schemas.microsoft.com/office/2006/metadata/properties" ma:root="true" ma:fieldsID="86b4964052caf23ed8f18f4f8ec5c600" ns2:_="" ns3:_="">
    <xsd:import namespace="537430ec-e922-4f18-bb1d-e31369858b0e"/>
    <xsd:import namespace="2c2a4130-5b31-4d8f-9169-282604c3f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430ec-e922-4f18-bb1d-e31369858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a4130-5b31-4d8f-9169-282604c3f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EB90C6-3EFB-48B0-BB55-705C67E3F1ED}">
  <ds:schemaRefs>
    <ds:schemaRef ds:uri="http://www.w3.org/XML/1998/namespace"/>
    <ds:schemaRef ds:uri="169d2ab3-3151-444b-a06a-bd5f1fd4853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131822-CE4B-4511-84E4-79500469F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430ec-e922-4f18-bb1d-e31369858b0e"/>
    <ds:schemaRef ds:uri="2c2a4130-5b31-4d8f-9169-282604c3f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4286B7-CB85-4002-9253-EAE9771E31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26435</TotalTime>
  <Words>650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Lucida Grande</vt:lpstr>
      <vt:lpstr>NSPCC Headline</vt:lpstr>
      <vt:lpstr>NSPCC-Headline</vt:lpstr>
      <vt:lpstr>NSPCC-Light</vt:lpstr>
      <vt:lpstr>Segoe UI</vt:lpstr>
      <vt:lpstr>Verdana</vt:lpstr>
      <vt:lpstr>Wingdings</vt:lpstr>
      <vt:lpstr>NSPCC_PowerPoint_Template_With_Crayon</vt:lpstr>
      <vt:lpstr>Reviewing media plans - checklist</vt:lpstr>
      <vt:lpstr>Contents</vt:lpstr>
      <vt:lpstr>Summary and checks</vt:lpstr>
      <vt:lpstr>Comparisions</vt:lpstr>
      <vt:lpstr>Objectives and optimisations</vt:lpstr>
      <vt:lpstr>Audience targeting</vt:lpstr>
      <vt:lpstr>Placements</vt:lpstr>
      <vt:lpstr>Creative</vt:lpstr>
      <vt:lpstr>Buy type</vt:lpstr>
      <vt:lpstr>Checklist – check with Simon and the team</vt:lpstr>
      <vt:lpstr>Best practise</vt:lpstr>
    </vt:vector>
  </TitlesOfParts>
  <Company>NSPCC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NSPCC PowerPoint Template With Crayon</dc:subject>
  <dc:creator>admin</dc:creator>
  <cp:keywords>NSPCC PowerPoint Template With Crayon</cp:keywords>
  <cp:lastModifiedBy>Sembhi, Amritpal</cp:lastModifiedBy>
  <cp:revision>890</cp:revision>
  <cp:lastPrinted>2018-05-10T11:38:00Z</cp:lastPrinted>
  <dcterms:created xsi:type="dcterms:W3CDTF">2018-02-13T11:25:02Z</dcterms:created>
  <dcterms:modified xsi:type="dcterms:W3CDTF">2023-09-13T16:06:21Z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0x01010038649B5AC323274EA32904F0BE9A51CE</vt:lpwstr>
  </property>
</Properties>
</file>