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6" r:id="rId4"/>
  </p:sldMasterIdLst>
  <p:notesMasterIdLst>
    <p:notesMasterId r:id="rId6"/>
  </p:notesMasterIdLst>
  <p:sldIdLst>
    <p:sldId id="259" r:id="rId5"/>
  </p:sldIdLst>
  <p:sldSz cx="7556500" cy="10693400"/>
  <p:notesSz cx="7556500" cy="10693400"/>
  <p:embeddedFontLst>
    <p:embeddedFont>
      <p:font typeface="NSPCC" panose="02000000000000000000" pitchFamily="2" charset="77"/>
      <p:regular r:id="rId7"/>
      <p:bold r:id="rId8"/>
      <p:italic r:id="rId9"/>
      <p:boldItalic r:id="rId10"/>
    </p:embeddedFont>
    <p:embeddedFont>
      <p:font typeface="NSPCC Headline" panose="02000000000000000000" pitchFamily="2" charset="77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80FF"/>
    <a:srgbClr val="008C05"/>
    <a:srgbClr val="FAF7F2"/>
    <a:srgbClr val="DED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5"/>
    <p:restoredTop sz="94658"/>
  </p:normalViewPr>
  <p:slideViewPr>
    <p:cSldViewPr>
      <p:cViewPr varScale="1">
        <p:scale>
          <a:sx n="74" d="100"/>
          <a:sy n="74" d="100"/>
        </p:scale>
        <p:origin x="3616" y="184"/>
      </p:cViewPr>
      <p:guideLst>
        <p:guide orient="horz" pos="2880"/>
        <p:guide pos="2160"/>
      </p:guideLst>
    </p:cSldViewPr>
  </p:slideViewPr>
  <p:notesTextViewPr>
    <p:cViewPr>
      <p:scale>
        <a:sx n="85" d="100"/>
        <a:sy n="8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174C6-D76E-7D41-AA86-E605CEA837A4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1BC2E-0655-4C45-9016-D1746965A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60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5A02B-BCD2-4A7E-4121-DD5C067B5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50055"/>
            <a:ext cx="5667375" cy="3722887"/>
          </a:xfrm>
        </p:spPr>
        <p:txBody>
          <a:bodyPr anchor="b"/>
          <a:lstStyle>
            <a:lvl1pPr algn="ctr">
              <a:defRPr sz="3719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1A5E88-17AF-8481-AE54-59EE0254F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6511"/>
            <a:ext cx="5667375" cy="2581762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373" indent="0" algn="ctr">
              <a:buNone/>
              <a:defRPr sz="1240"/>
            </a:lvl2pPr>
            <a:lvl3pPr marL="566745" indent="0" algn="ctr">
              <a:buNone/>
              <a:defRPr sz="1116"/>
            </a:lvl3pPr>
            <a:lvl4pPr marL="850118" indent="0" algn="ctr">
              <a:buNone/>
              <a:defRPr sz="992"/>
            </a:lvl4pPr>
            <a:lvl5pPr marL="1133490" indent="0" algn="ctr">
              <a:buNone/>
              <a:defRPr sz="992"/>
            </a:lvl5pPr>
            <a:lvl6pPr marL="1416863" indent="0" algn="ctr">
              <a:buNone/>
              <a:defRPr sz="992"/>
            </a:lvl6pPr>
            <a:lvl7pPr marL="1700235" indent="0" algn="ctr">
              <a:buNone/>
              <a:defRPr sz="992"/>
            </a:lvl7pPr>
            <a:lvl8pPr marL="1983608" indent="0" algn="ctr">
              <a:buNone/>
              <a:defRPr sz="992"/>
            </a:lvl8pPr>
            <a:lvl9pPr marL="2266980" indent="0" algn="ctr">
              <a:buNone/>
              <a:defRPr sz="992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25A30-52E2-3D70-AD8E-A38CC438F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38908-2DE2-32A7-83AE-C288D747B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6806F-3241-677A-71DE-4B8595ECB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89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1585B-98C9-0D42-AEAD-A717754E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88BA0-3151-721E-03D0-4FD8149C7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2F3D1-BC76-0CF7-F43D-896EC3F42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0E646-F438-118B-5125-C0454FA26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5C5A8-F298-DAEB-0B3A-B3C4B7A91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413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D108CE-D118-09D9-E413-20FBF46BF5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7620" y="569325"/>
            <a:ext cx="1629370" cy="9062162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67864B-C80C-482A-E2E0-28ADEB876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509" y="569325"/>
            <a:ext cx="4793655" cy="906216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3F744-FFB3-986B-4C94-A2D934E73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07A2-9B33-8D8F-02F0-996BCF964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A0AB0-6F3E-B5E1-9DBF-1DBFD821C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43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76434-057B-A32C-F00A-D0AA4C219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A0CE3-3465-A43A-11DB-FE1791101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62740-342C-82CD-6B2F-18A96251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3F052-12F5-CD3B-E2A4-6C786F3F1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4AF12-28EB-1A61-495B-9B5196C8D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27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1438B-9799-D656-D392-F9A36B7FF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74" y="2665925"/>
            <a:ext cx="6517481" cy="4448157"/>
          </a:xfrm>
        </p:spPr>
        <p:txBody>
          <a:bodyPr anchor="b"/>
          <a:lstStyle>
            <a:lvl1pPr>
              <a:defRPr sz="3719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D08CF-4466-109E-77F5-59627763D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574" y="7156164"/>
            <a:ext cx="6517481" cy="2339180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1pPr>
            <a:lvl2pPr marL="283373" indent="0">
              <a:buNone/>
              <a:defRPr sz="1240">
                <a:solidFill>
                  <a:schemeClr val="tx1">
                    <a:tint val="82000"/>
                  </a:schemeClr>
                </a:solidFill>
              </a:defRPr>
            </a:lvl2pPr>
            <a:lvl3pPr marL="566745" indent="0">
              <a:buNone/>
              <a:defRPr sz="1116">
                <a:solidFill>
                  <a:schemeClr val="tx1">
                    <a:tint val="82000"/>
                  </a:schemeClr>
                </a:solidFill>
              </a:defRPr>
            </a:lvl3pPr>
            <a:lvl4pPr marL="850118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4pPr>
            <a:lvl5pPr marL="1133490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5pPr>
            <a:lvl6pPr marL="1416863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6pPr>
            <a:lvl7pPr marL="1700235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7pPr>
            <a:lvl8pPr marL="1983608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8pPr>
            <a:lvl9pPr marL="2266980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23EE1-58EE-7FFD-7666-59248181F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10F98-EE5C-A10B-DAD2-5843154B6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60688-5B27-4EEF-8B17-AE43F2D6E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373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829A-4BAA-75A5-FCCD-3AEB7814C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0228D-5CF5-88E8-577E-3F5A89DE65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509" y="2846623"/>
            <a:ext cx="3211513" cy="67848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EBBE60-8E9C-5667-005E-94879BD4F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5478" y="2846623"/>
            <a:ext cx="3211513" cy="67848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2018DA-535C-264A-7C16-98B3B2D52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01101-F171-B906-2D24-D8F212620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642CC-BCAE-D995-FB29-57BEE921B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1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F0C5F-36DD-ED5C-E890-036A1A9FE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569326"/>
            <a:ext cx="6517481" cy="2066896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7411B-E301-CCEE-7CA7-B016B205A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494" y="2621369"/>
            <a:ext cx="3196753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AF3987-E0F5-7268-8C66-552290DE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494" y="3906061"/>
            <a:ext cx="3196753" cy="57452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C4E683-8DC5-7AC3-8320-842987C4E7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5478" y="2621369"/>
            <a:ext cx="3212497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4B218F-3EA8-3C78-15D7-BEAE3C791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5478" y="3906061"/>
            <a:ext cx="3212497" cy="57452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C88C4F-3B0A-1D8C-396B-45CF3ED3F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D78307-8CEE-E2BF-26DF-B6F960DC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461C98-3B99-91BC-D231-0ED8744B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9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1EA82-C618-C431-8E2A-4AFDB17CA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F7F44-A45B-6C05-D1B3-CC3945E75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462248-94B1-991E-9DAC-C8F96520F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56EA4F-615D-6254-46AF-26B5954D3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444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54813F-F5E5-5D7B-6B28-EB6E406F8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6D253-E15B-2FF1-FE35-0FDB328C6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63426-AFC6-81C5-1EBC-6C3F8D8B2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81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5008C-A5CA-66DC-B02E-4F528A2B0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133E7-0BCD-CE66-B02E-8612EDDE1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497" y="1539652"/>
            <a:ext cx="3825478" cy="7599245"/>
          </a:xfrm>
        </p:spPr>
        <p:txBody>
          <a:bodyPr/>
          <a:lstStyle>
            <a:lvl1pPr>
              <a:defRPr sz="1983"/>
            </a:lvl1pPr>
            <a:lvl2pPr>
              <a:defRPr sz="1735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15C2E-67B9-14C9-E0A5-8951F9151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62988-7A19-17BE-527B-FEAAF8B4C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040A-2CA9-7F82-B7A0-4703C7A08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63B5E-7D9A-8491-4C68-9DE234EBF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728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DA7AE-A75C-20FA-130E-E64C30B60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943B68-080B-A1FB-6685-DB7A77C094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2497" y="1539652"/>
            <a:ext cx="3825478" cy="7599245"/>
          </a:xfrm>
        </p:spPr>
        <p:txBody>
          <a:bodyPr/>
          <a:lstStyle>
            <a:lvl1pPr marL="0" indent="0">
              <a:buNone/>
              <a:defRPr sz="1983"/>
            </a:lvl1pPr>
            <a:lvl2pPr marL="283373" indent="0">
              <a:buNone/>
              <a:defRPr sz="1735"/>
            </a:lvl2pPr>
            <a:lvl3pPr marL="566745" indent="0">
              <a:buNone/>
              <a:defRPr sz="1488"/>
            </a:lvl3pPr>
            <a:lvl4pPr marL="850118" indent="0">
              <a:buNone/>
              <a:defRPr sz="1240"/>
            </a:lvl4pPr>
            <a:lvl5pPr marL="1133490" indent="0">
              <a:buNone/>
              <a:defRPr sz="1240"/>
            </a:lvl5pPr>
            <a:lvl6pPr marL="1416863" indent="0">
              <a:buNone/>
              <a:defRPr sz="1240"/>
            </a:lvl6pPr>
            <a:lvl7pPr marL="1700235" indent="0">
              <a:buNone/>
              <a:defRPr sz="1240"/>
            </a:lvl7pPr>
            <a:lvl8pPr marL="1983608" indent="0">
              <a:buNone/>
              <a:defRPr sz="1240"/>
            </a:lvl8pPr>
            <a:lvl9pPr marL="2266980" indent="0">
              <a:buNone/>
              <a:defRPr sz="124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BA591-C70A-D8A3-4DBC-A927DE04B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1DC2F-3C2B-2174-C5D9-901EFE01F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DFE52-294A-3251-069B-3FA7AF929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3E680-F042-F7C9-721D-C712D10AF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66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C961E9-AE73-E8D6-A475-AD6A06BC9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10" y="569326"/>
            <a:ext cx="6517481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7ED24-4DBB-760A-4290-BF4535AD0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510" y="2846623"/>
            <a:ext cx="6517481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91088-C5F7-C589-86A2-A3D7570381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509" y="9911198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E52BB-EA17-6068-4543-E5C5C61A3B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3091" y="9911198"/>
            <a:ext cx="2550319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62D81-9FEF-4E6D-E75D-50D83E73F6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6778" y="9911198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0373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566745" rtl="0" eaLnBrk="1" latinLnBrk="0" hangingPunct="1">
        <a:lnSpc>
          <a:spcPct val="90000"/>
        </a:lnSpc>
        <a:spcBef>
          <a:spcPct val="0"/>
        </a:spcBef>
        <a:buNone/>
        <a:defRPr sz="2727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41686" indent="-141686" algn="l" defTabSz="566745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5" kern="1200">
          <a:solidFill>
            <a:schemeClr val="tx1"/>
          </a:solidFill>
          <a:latin typeface="+mn-lt"/>
          <a:ea typeface="+mn-ea"/>
          <a:cs typeface="+mn-cs"/>
        </a:defRPr>
      </a:lvl1pPr>
      <a:lvl2pPr marL="42505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431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180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17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854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1922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529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866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37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674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11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349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686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023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360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698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B5A4ED-2B4B-C5BF-0C42-3879C6705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NSPCC logo">
            <a:extLst>
              <a:ext uri="{FF2B5EF4-FFF2-40B4-BE49-F238E27FC236}">
                <a16:creationId xmlns:a16="http://schemas.microsoft.com/office/drawing/2014/main" id="{8F1B411A-DF6F-C278-8250-ED48D58E85A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469" y="418643"/>
            <a:ext cx="1511562" cy="364490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B22310AC-7771-5BA3-0498-6875B710F9B8}"/>
              </a:ext>
            </a:extLst>
          </p:cNvPr>
          <p:cNvSpPr txBox="1"/>
          <p:nvPr/>
        </p:nvSpPr>
        <p:spPr>
          <a:xfrm>
            <a:off x="368300" y="985132"/>
            <a:ext cx="6816791" cy="1361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860"/>
              </a:lnSpc>
            </a:pPr>
            <a:r>
              <a:rPr lang="en-GB" sz="4400" b="1" dirty="0">
                <a:solidFill>
                  <a:srgbClr val="008C05"/>
                </a:solidFill>
                <a:latin typeface="NSPCC Headline" panose="02000000000000000000" pitchFamily="2" charset="77"/>
              </a:rPr>
              <a:t>What to do if you have </a:t>
            </a:r>
            <a:br>
              <a:rPr lang="en-GB" sz="4400" b="1" dirty="0">
                <a:solidFill>
                  <a:srgbClr val="008C05"/>
                </a:solidFill>
                <a:latin typeface="NSPCC Headline" panose="02000000000000000000" pitchFamily="2" charset="77"/>
              </a:rPr>
            </a:br>
            <a:r>
              <a:rPr lang="en-GB" sz="4400" b="1" dirty="0">
                <a:solidFill>
                  <a:srgbClr val="008C05"/>
                </a:solidFill>
                <a:latin typeface="NSPCC Headline" panose="02000000000000000000" pitchFamily="2" charset="77"/>
              </a:rPr>
              <a:t>a concern about a child</a:t>
            </a:r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6D08121B-07AB-DD71-62C6-FECD46B2942A}"/>
              </a:ext>
            </a:extLst>
          </p:cNvPr>
          <p:cNvSpPr txBox="1"/>
          <p:nvPr/>
        </p:nvSpPr>
        <p:spPr>
          <a:xfrm>
            <a:off x="1449102" y="2349500"/>
            <a:ext cx="465518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chemeClr val="bg1"/>
                </a:solidFill>
                <a:latin typeface="NSPCC Headline"/>
                <a:cs typeface="NSPCC Headline"/>
              </a:rPr>
              <a:t>Is</a:t>
            </a:r>
            <a:r>
              <a:rPr sz="2000" b="1" spc="5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2000" b="1" dirty="0">
                <a:solidFill>
                  <a:schemeClr val="bg1"/>
                </a:solidFill>
                <a:latin typeface="NSPCC Headline"/>
                <a:cs typeface="NSPCC Headline"/>
              </a:rPr>
              <a:t>the</a:t>
            </a:r>
            <a:r>
              <a:rPr sz="2000" b="1" spc="5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2000" b="1" dirty="0">
                <a:solidFill>
                  <a:schemeClr val="bg1"/>
                </a:solidFill>
                <a:latin typeface="NSPCC Headline"/>
                <a:cs typeface="NSPCC Headline"/>
              </a:rPr>
              <a:t>child</a:t>
            </a:r>
            <a:r>
              <a:rPr sz="2000" b="1" spc="10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2000" b="1" dirty="0">
                <a:solidFill>
                  <a:schemeClr val="bg1"/>
                </a:solidFill>
                <a:latin typeface="NSPCC Headline"/>
                <a:cs typeface="NSPCC Headline"/>
              </a:rPr>
              <a:t>at</a:t>
            </a:r>
            <a:r>
              <a:rPr sz="2000" b="1" spc="5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2000" b="1" dirty="0">
                <a:solidFill>
                  <a:schemeClr val="bg1"/>
                </a:solidFill>
                <a:latin typeface="NSPCC Headline"/>
                <a:cs typeface="NSPCC Headline"/>
              </a:rPr>
              <a:t>risk</a:t>
            </a:r>
            <a:r>
              <a:rPr sz="2000" b="1" spc="10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2000" b="1" dirty="0">
                <a:solidFill>
                  <a:schemeClr val="bg1"/>
                </a:solidFill>
                <a:latin typeface="NSPCC Headline"/>
                <a:cs typeface="NSPCC Headline"/>
              </a:rPr>
              <a:t>of</a:t>
            </a:r>
            <a:r>
              <a:rPr sz="2000" b="1" spc="5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2000" b="1" dirty="0">
                <a:solidFill>
                  <a:schemeClr val="bg1"/>
                </a:solidFill>
                <a:latin typeface="NSPCC Headline"/>
                <a:cs typeface="NSPCC Headline"/>
              </a:rPr>
              <a:t>immediate</a:t>
            </a:r>
            <a:r>
              <a:rPr sz="2000" b="1" spc="5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2000" b="1" spc="-10" dirty="0">
                <a:solidFill>
                  <a:schemeClr val="bg1"/>
                </a:solidFill>
                <a:latin typeface="NSPCC Headline"/>
                <a:cs typeface="NSPCC Headline"/>
              </a:rPr>
              <a:t>harm?</a:t>
            </a:r>
            <a:endParaRPr sz="2000" dirty="0">
              <a:solidFill>
                <a:schemeClr val="bg1"/>
              </a:solidFill>
              <a:latin typeface="NSPCC Headline"/>
              <a:cs typeface="NSPCC Headline"/>
            </a:endParaRPr>
          </a:p>
        </p:txBody>
      </p:sp>
      <p:sp>
        <p:nvSpPr>
          <p:cNvPr id="6" name="object 28">
            <a:extLst>
              <a:ext uri="{FF2B5EF4-FFF2-40B4-BE49-F238E27FC236}">
                <a16:creationId xmlns:a16="http://schemas.microsoft.com/office/drawing/2014/main" id="{3CA3A454-2CE7-2AAF-ADB0-24142D628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30358" y="3445079"/>
            <a:ext cx="3335654" cy="808903"/>
          </a:xfrm>
          <a:prstGeom prst="rect">
            <a:avLst/>
          </a:prstGeom>
          <a:solidFill>
            <a:schemeClr val="accent6"/>
          </a:solidFill>
        </p:spPr>
        <p:txBody>
          <a:bodyPr vert="horz" wrap="square" lIns="0" tIns="144000" rIns="0" bIns="144000" rtlCol="0">
            <a:noAutofit/>
          </a:bodyPr>
          <a:lstStyle/>
          <a:p>
            <a:pPr marL="154940" marR="180975">
              <a:lnSpc>
                <a:spcPts val="2000"/>
              </a:lnSpc>
              <a:spcBef>
                <a:spcPts val="300"/>
              </a:spcBef>
            </a:pPr>
            <a:endParaRPr lang="en-GB" sz="1600" b="1" dirty="0">
              <a:solidFill>
                <a:srgbClr val="FF00FF"/>
              </a:solidFill>
              <a:latin typeface="NSPCC Headline"/>
              <a:cs typeface="NSPCC Headline"/>
            </a:endParaRPr>
          </a:p>
        </p:txBody>
      </p:sp>
      <p:sp>
        <p:nvSpPr>
          <p:cNvPr id="35" name="object 28">
            <a:extLst>
              <a:ext uri="{FF2B5EF4-FFF2-40B4-BE49-F238E27FC236}">
                <a16:creationId xmlns:a16="http://schemas.microsoft.com/office/drawing/2014/main" id="{DB867193-67AA-428F-1315-5FED40D11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6396" y="3445079"/>
            <a:ext cx="3335654" cy="808903"/>
          </a:xfrm>
          <a:prstGeom prst="rect">
            <a:avLst/>
          </a:prstGeom>
          <a:solidFill>
            <a:schemeClr val="accent6"/>
          </a:solidFill>
        </p:spPr>
        <p:txBody>
          <a:bodyPr vert="horz" wrap="square" lIns="0" tIns="144000" rIns="0" bIns="144000" rtlCol="0">
            <a:noAutofit/>
          </a:bodyPr>
          <a:lstStyle/>
          <a:p>
            <a:pPr marL="154940" marR="180975">
              <a:lnSpc>
                <a:spcPts val="2000"/>
              </a:lnSpc>
              <a:spcBef>
                <a:spcPts val="300"/>
              </a:spcBef>
            </a:pPr>
            <a:endParaRPr sz="1600" dirty="0">
              <a:solidFill>
                <a:schemeClr val="bg1"/>
              </a:solidFill>
              <a:latin typeface="NSPCC Headline"/>
              <a:cs typeface="NSPCC Headline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CB539C1-E875-089F-1F38-80BA4C879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>
          <a:xfrm>
            <a:off x="1583769" y="2679700"/>
            <a:ext cx="4256983" cy="816398"/>
            <a:chOff x="1583769" y="3722931"/>
            <a:chExt cx="4256983" cy="816398"/>
          </a:xfrm>
        </p:grpSpPr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96973C81-38C3-491E-D41C-65192DA6C6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>
            <a:xfrm>
              <a:off x="4941669" y="3999879"/>
              <a:ext cx="899083" cy="539450"/>
            </a:xfrm>
            <a:custGeom>
              <a:avLst/>
              <a:gdLst/>
              <a:ahLst/>
              <a:cxnLst/>
              <a:rect l="l" t="t" r="r" b="b"/>
              <a:pathLst>
                <a:path w="1057275" h="634364">
                  <a:moveTo>
                    <a:pt x="550205" y="0"/>
                  </a:moveTo>
                  <a:lnTo>
                    <a:pt x="500919" y="3446"/>
                  </a:lnTo>
                  <a:lnTo>
                    <a:pt x="453002" y="11002"/>
                  </a:lnTo>
                  <a:lnTo>
                    <a:pt x="406350" y="21627"/>
                  </a:lnTo>
                  <a:lnTo>
                    <a:pt x="360858" y="34277"/>
                  </a:lnTo>
                  <a:lnTo>
                    <a:pt x="272938" y="61484"/>
                  </a:lnTo>
                  <a:lnTo>
                    <a:pt x="230301" y="73955"/>
                  </a:lnTo>
                  <a:lnTo>
                    <a:pt x="188406" y="84282"/>
                  </a:lnTo>
                  <a:lnTo>
                    <a:pt x="128579" y="102302"/>
                  </a:lnTo>
                  <a:lnTo>
                    <a:pt x="82928" y="126713"/>
                  </a:lnTo>
                  <a:lnTo>
                    <a:pt x="49548" y="156464"/>
                  </a:lnTo>
                  <a:lnTo>
                    <a:pt x="26533" y="190505"/>
                  </a:lnTo>
                  <a:lnTo>
                    <a:pt x="11977" y="227784"/>
                  </a:lnTo>
                  <a:lnTo>
                    <a:pt x="3973" y="267251"/>
                  </a:lnTo>
                  <a:lnTo>
                    <a:pt x="616" y="307855"/>
                  </a:lnTo>
                  <a:lnTo>
                    <a:pt x="0" y="348545"/>
                  </a:lnTo>
                  <a:lnTo>
                    <a:pt x="218" y="388269"/>
                  </a:lnTo>
                  <a:lnTo>
                    <a:pt x="16456" y="458546"/>
                  </a:lnTo>
                  <a:lnTo>
                    <a:pt x="62152" y="518691"/>
                  </a:lnTo>
                  <a:lnTo>
                    <a:pt x="94632" y="544596"/>
                  </a:lnTo>
                  <a:lnTo>
                    <a:pt x="132779" y="567525"/>
                  </a:lnTo>
                  <a:lnTo>
                    <a:pt x="176026" y="587331"/>
                  </a:lnTo>
                  <a:lnTo>
                    <a:pt x="223809" y="603867"/>
                  </a:lnTo>
                  <a:lnTo>
                    <a:pt x="275561" y="616985"/>
                  </a:lnTo>
                  <a:lnTo>
                    <a:pt x="330716" y="626538"/>
                  </a:lnTo>
                  <a:lnTo>
                    <a:pt x="388708" y="632378"/>
                  </a:lnTo>
                  <a:lnTo>
                    <a:pt x="448972" y="634357"/>
                  </a:lnTo>
                  <a:lnTo>
                    <a:pt x="505049" y="632788"/>
                  </a:lnTo>
                  <a:lnTo>
                    <a:pt x="560659" y="628396"/>
                  </a:lnTo>
                  <a:lnTo>
                    <a:pt x="615263" y="621653"/>
                  </a:lnTo>
                  <a:lnTo>
                    <a:pt x="668320" y="613032"/>
                  </a:lnTo>
                  <a:lnTo>
                    <a:pt x="719291" y="603006"/>
                  </a:lnTo>
                  <a:lnTo>
                    <a:pt x="767637" y="592047"/>
                  </a:lnTo>
                  <a:lnTo>
                    <a:pt x="812817" y="580627"/>
                  </a:lnTo>
                  <a:lnTo>
                    <a:pt x="854293" y="569219"/>
                  </a:lnTo>
                  <a:lnTo>
                    <a:pt x="901467" y="554193"/>
                  </a:lnTo>
                  <a:lnTo>
                    <a:pt x="942540" y="536905"/>
                  </a:lnTo>
                  <a:lnTo>
                    <a:pt x="977442" y="516110"/>
                  </a:lnTo>
                  <a:lnTo>
                    <a:pt x="1006104" y="490561"/>
                  </a:lnTo>
                  <a:lnTo>
                    <a:pt x="1028456" y="459012"/>
                  </a:lnTo>
                  <a:lnTo>
                    <a:pt x="1044429" y="420215"/>
                  </a:lnTo>
                  <a:lnTo>
                    <a:pt x="1053953" y="372923"/>
                  </a:lnTo>
                  <a:lnTo>
                    <a:pt x="1056959" y="315892"/>
                  </a:lnTo>
                  <a:lnTo>
                    <a:pt x="1053143" y="281483"/>
                  </a:lnTo>
                  <a:lnTo>
                    <a:pt x="1025009" y="214702"/>
                  </a:lnTo>
                  <a:lnTo>
                    <a:pt x="1001664" y="182947"/>
                  </a:lnTo>
                  <a:lnTo>
                    <a:pt x="972785" y="152694"/>
                  </a:lnTo>
                  <a:lnTo>
                    <a:pt x="938859" y="124250"/>
                  </a:lnTo>
                  <a:lnTo>
                    <a:pt x="900372" y="97924"/>
                  </a:lnTo>
                  <a:lnTo>
                    <a:pt x="857811" y="74024"/>
                  </a:lnTo>
                  <a:lnTo>
                    <a:pt x="811665" y="52859"/>
                  </a:lnTo>
                  <a:lnTo>
                    <a:pt x="762420" y="34736"/>
                  </a:lnTo>
                  <a:lnTo>
                    <a:pt x="710564" y="19964"/>
                  </a:lnTo>
                  <a:lnTo>
                    <a:pt x="656583" y="8852"/>
                  </a:lnTo>
                  <a:lnTo>
                    <a:pt x="600966" y="1707"/>
                  </a:lnTo>
                  <a:lnTo>
                    <a:pt x="550205" y="0"/>
                  </a:lnTo>
                  <a:close/>
                </a:path>
              </a:pathLst>
            </a:custGeom>
            <a:solidFill>
              <a:srgbClr val="008C0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90075B66-688C-DEA0-4A79-7B83112FB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>
            <a:xfrm>
              <a:off x="1583769" y="3995764"/>
              <a:ext cx="899081" cy="539449"/>
            </a:xfrm>
            <a:custGeom>
              <a:avLst/>
              <a:gdLst/>
              <a:ahLst/>
              <a:cxnLst/>
              <a:rect l="l" t="t" r="r" b="b"/>
              <a:pathLst>
                <a:path w="1057275" h="634364">
                  <a:moveTo>
                    <a:pt x="550205" y="0"/>
                  </a:moveTo>
                  <a:lnTo>
                    <a:pt x="500919" y="3446"/>
                  </a:lnTo>
                  <a:lnTo>
                    <a:pt x="453002" y="11002"/>
                  </a:lnTo>
                  <a:lnTo>
                    <a:pt x="406350" y="21627"/>
                  </a:lnTo>
                  <a:lnTo>
                    <a:pt x="360858" y="34277"/>
                  </a:lnTo>
                  <a:lnTo>
                    <a:pt x="272938" y="61484"/>
                  </a:lnTo>
                  <a:lnTo>
                    <a:pt x="230301" y="73955"/>
                  </a:lnTo>
                  <a:lnTo>
                    <a:pt x="188406" y="84282"/>
                  </a:lnTo>
                  <a:lnTo>
                    <a:pt x="128579" y="102302"/>
                  </a:lnTo>
                  <a:lnTo>
                    <a:pt x="82928" y="126713"/>
                  </a:lnTo>
                  <a:lnTo>
                    <a:pt x="49548" y="156464"/>
                  </a:lnTo>
                  <a:lnTo>
                    <a:pt x="26533" y="190505"/>
                  </a:lnTo>
                  <a:lnTo>
                    <a:pt x="11977" y="227784"/>
                  </a:lnTo>
                  <a:lnTo>
                    <a:pt x="3973" y="267251"/>
                  </a:lnTo>
                  <a:lnTo>
                    <a:pt x="616" y="307855"/>
                  </a:lnTo>
                  <a:lnTo>
                    <a:pt x="0" y="348545"/>
                  </a:lnTo>
                  <a:lnTo>
                    <a:pt x="218" y="388269"/>
                  </a:lnTo>
                  <a:lnTo>
                    <a:pt x="16456" y="458546"/>
                  </a:lnTo>
                  <a:lnTo>
                    <a:pt x="62152" y="518691"/>
                  </a:lnTo>
                  <a:lnTo>
                    <a:pt x="94632" y="544596"/>
                  </a:lnTo>
                  <a:lnTo>
                    <a:pt x="132779" y="567525"/>
                  </a:lnTo>
                  <a:lnTo>
                    <a:pt x="176026" y="587331"/>
                  </a:lnTo>
                  <a:lnTo>
                    <a:pt x="223809" y="603867"/>
                  </a:lnTo>
                  <a:lnTo>
                    <a:pt x="275561" y="616985"/>
                  </a:lnTo>
                  <a:lnTo>
                    <a:pt x="330716" y="626538"/>
                  </a:lnTo>
                  <a:lnTo>
                    <a:pt x="388708" y="632378"/>
                  </a:lnTo>
                  <a:lnTo>
                    <a:pt x="448972" y="634357"/>
                  </a:lnTo>
                  <a:lnTo>
                    <a:pt x="505049" y="632788"/>
                  </a:lnTo>
                  <a:lnTo>
                    <a:pt x="560659" y="628396"/>
                  </a:lnTo>
                  <a:lnTo>
                    <a:pt x="615263" y="621653"/>
                  </a:lnTo>
                  <a:lnTo>
                    <a:pt x="668320" y="613032"/>
                  </a:lnTo>
                  <a:lnTo>
                    <a:pt x="719291" y="603006"/>
                  </a:lnTo>
                  <a:lnTo>
                    <a:pt x="767637" y="592047"/>
                  </a:lnTo>
                  <a:lnTo>
                    <a:pt x="812817" y="580627"/>
                  </a:lnTo>
                  <a:lnTo>
                    <a:pt x="854293" y="569219"/>
                  </a:lnTo>
                  <a:lnTo>
                    <a:pt x="901467" y="554193"/>
                  </a:lnTo>
                  <a:lnTo>
                    <a:pt x="942540" y="536905"/>
                  </a:lnTo>
                  <a:lnTo>
                    <a:pt x="977442" y="516110"/>
                  </a:lnTo>
                  <a:lnTo>
                    <a:pt x="1006104" y="490561"/>
                  </a:lnTo>
                  <a:lnTo>
                    <a:pt x="1028456" y="459012"/>
                  </a:lnTo>
                  <a:lnTo>
                    <a:pt x="1044429" y="420215"/>
                  </a:lnTo>
                  <a:lnTo>
                    <a:pt x="1053953" y="372923"/>
                  </a:lnTo>
                  <a:lnTo>
                    <a:pt x="1056959" y="315892"/>
                  </a:lnTo>
                  <a:lnTo>
                    <a:pt x="1053143" y="281483"/>
                  </a:lnTo>
                  <a:lnTo>
                    <a:pt x="1025009" y="214702"/>
                  </a:lnTo>
                  <a:lnTo>
                    <a:pt x="1001664" y="182947"/>
                  </a:lnTo>
                  <a:lnTo>
                    <a:pt x="972785" y="152694"/>
                  </a:lnTo>
                  <a:lnTo>
                    <a:pt x="938859" y="124250"/>
                  </a:lnTo>
                  <a:lnTo>
                    <a:pt x="900372" y="97924"/>
                  </a:lnTo>
                  <a:lnTo>
                    <a:pt x="857811" y="74024"/>
                  </a:lnTo>
                  <a:lnTo>
                    <a:pt x="811665" y="52859"/>
                  </a:lnTo>
                  <a:lnTo>
                    <a:pt x="762420" y="34736"/>
                  </a:lnTo>
                  <a:lnTo>
                    <a:pt x="710564" y="19964"/>
                  </a:lnTo>
                  <a:lnTo>
                    <a:pt x="656583" y="8852"/>
                  </a:lnTo>
                  <a:lnTo>
                    <a:pt x="600966" y="1707"/>
                  </a:lnTo>
                  <a:lnTo>
                    <a:pt x="550205" y="0"/>
                  </a:lnTo>
                  <a:close/>
                </a:path>
              </a:pathLst>
            </a:custGeom>
            <a:solidFill>
              <a:srgbClr val="008C0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7BA12100-ECF5-74C3-E054-EF0D4C03F5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>
            <a:xfrm rot="20812448">
              <a:off x="4941669" y="3722931"/>
              <a:ext cx="274672" cy="452579"/>
            </a:xfrm>
            <a:custGeom>
              <a:avLst/>
              <a:gdLst/>
              <a:ahLst/>
              <a:cxnLst/>
              <a:rect l="l" t="t" r="r" b="b"/>
              <a:pathLst>
                <a:path w="346075" h="570229">
                  <a:moveTo>
                    <a:pt x="21255" y="0"/>
                  </a:moveTo>
                  <a:lnTo>
                    <a:pt x="15384" y="170"/>
                  </a:lnTo>
                  <a:lnTo>
                    <a:pt x="9436" y="2651"/>
                  </a:lnTo>
                  <a:lnTo>
                    <a:pt x="1574" y="7591"/>
                  </a:lnTo>
                  <a:lnTo>
                    <a:pt x="0" y="15694"/>
                  </a:lnTo>
                  <a:lnTo>
                    <a:pt x="3073" y="30667"/>
                  </a:lnTo>
                  <a:lnTo>
                    <a:pt x="24006" y="87380"/>
                  </a:lnTo>
                  <a:lnTo>
                    <a:pt x="41986" y="131187"/>
                  </a:lnTo>
                  <a:lnTo>
                    <a:pt x="62298" y="175843"/>
                  </a:lnTo>
                  <a:lnTo>
                    <a:pt x="83436" y="220083"/>
                  </a:lnTo>
                  <a:lnTo>
                    <a:pt x="105289" y="263962"/>
                  </a:lnTo>
                  <a:lnTo>
                    <a:pt x="127742" y="307537"/>
                  </a:lnTo>
                  <a:lnTo>
                    <a:pt x="150685" y="350863"/>
                  </a:lnTo>
                  <a:lnTo>
                    <a:pt x="174004" y="393996"/>
                  </a:lnTo>
                  <a:lnTo>
                    <a:pt x="197586" y="436991"/>
                  </a:lnTo>
                  <a:lnTo>
                    <a:pt x="219684" y="476551"/>
                  </a:lnTo>
                  <a:lnTo>
                    <a:pt x="217614" y="478482"/>
                  </a:lnTo>
                  <a:lnTo>
                    <a:pt x="147728" y="431789"/>
                  </a:lnTo>
                  <a:lnTo>
                    <a:pt x="108870" y="413996"/>
                  </a:lnTo>
                  <a:lnTo>
                    <a:pt x="91668" y="411489"/>
                  </a:lnTo>
                  <a:lnTo>
                    <a:pt x="84277" y="417496"/>
                  </a:lnTo>
                  <a:lnTo>
                    <a:pt x="80416" y="434057"/>
                  </a:lnTo>
                  <a:lnTo>
                    <a:pt x="84645" y="439848"/>
                  </a:lnTo>
                  <a:lnTo>
                    <a:pt x="92163" y="443772"/>
                  </a:lnTo>
                  <a:lnTo>
                    <a:pt x="113271" y="456372"/>
                  </a:lnTo>
                  <a:lnTo>
                    <a:pt x="133019" y="470777"/>
                  </a:lnTo>
                  <a:lnTo>
                    <a:pt x="151910" y="486333"/>
                  </a:lnTo>
                  <a:lnTo>
                    <a:pt x="202744" y="529955"/>
                  </a:lnTo>
                  <a:lnTo>
                    <a:pt x="235432" y="557069"/>
                  </a:lnTo>
                  <a:lnTo>
                    <a:pt x="251690" y="566455"/>
                  </a:lnTo>
                  <a:lnTo>
                    <a:pt x="268665" y="569714"/>
                  </a:lnTo>
                  <a:lnTo>
                    <a:pt x="286092" y="568326"/>
                  </a:lnTo>
                  <a:lnTo>
                    <a:pt x="325727" y="518383"/>
                  </a:lnTo>
                  <a:lnTo>
                    <a:pt x="341119" y="449264"/>
                  </a:lnTo>
                  <a:lnTo>
                    <a:pt x="345197" y="400314"/>
                  </a:lnTo>
                  <a:lnTo>
                    <a:pt x="345547" y="386818"/>
                  </a:lnTo>
                  <a:lnTo>
                    <a:pt x="345451" y="373338"/>
                  </a:lnTo>
                  <a:lnTo>
                    <a:pt x="335114" y="331123"/>
                  </a:lnTo>
                  <a:lnTo>
                    <a:pt x="323622" y="323081"/>
                  </a:lnTo>
                  <a:lnTo>
                    <a:pt x="317864" y="325705"/>
                  </a:lnTo>
                  <a:lnTo>
                    <a:pt x="303784" y="362086"/>
                  </a:lnTo>
                  <a:lnTo>
                    <a:pt x="287375" y="447176"/>
                  </a:lnTo>
                  <a:lnTo>
                    <a:pt x="287515" y="452955"/>
                  </a:lnTo>
                  <a:lnTo>
                    <a:pt x="281825" y="456853"/>
                  </a:lnTo>
                  <a:lnTo>
                    <a:pt x="277901" y="450707"/>
                  </a:lnTo>
                  <a:lnTo>
                    <a:pt x="178064" y="256880"/>
                  </a:lnTo>
                  <a:lnTo>
                    <a:pt x="103784" y="113915"/>
                  </a:lnTo>
                  <a:lnTo>
                    <a:pt x="77276" y="67968"/>
                  </a:lnTo>
                  <a:lnTo>
                    <a:pt x="44767" y="16240"/>
                  </a:lnTo>
                  <a:lnTo>
                    <a:pt x="26890" y="1843"/>
                  </a:lnTo>
                  <a:lnTo>
                    <a:pt x="2125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2770D99C-AAEF-A4D8-810B-CCF088071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>
            <a:xfrm rot="950684">
              <a:off x="2203936" y="3726532"/>
              <a:ext cx="273664" cy="446531"/>
            </a:xfrm>
            <a:custGeom>
              <a:avLst/>
              <a:gdLst/>
              <a:ahLst/>
              <a:cxnLst/>
              <a:rect l="l" t="t" r="r" b="b"/>
              <a:pathLst>
                <a:path w="344805" h="562610">
                  <a:moveTo>
                    <a:pt x="327071" y="0"/>
                  </a:moveTo>
                  <a:lnTo>
                    <a:pt x="271167" y="61022"/>
                  </a:lnTo>
                  <a:lnTo>
                    <a:pt x="244906" y="100420"/>
                  </a:lnTo>
                  <a:lnTo>
                    <a:pt x="219242" y="142234"/>
                  </a:lnTo>
                  <a:lnTo>
                    <a:pt x="194385" y="184499"/>
                  </a:lnTo>
                  <a:lnTo>
                    <a:pt x="170225" y="227153"/>
                  </a:lnTo>
                  <a:lnTo>
                    <a:pt x="146655" y="270135"/>
                  </a:lnTo>
                  <a:lnTo>
                    <a:pt x="123564" y="313384"/>
                  </a:lnTo>
                  <a:lnTo>
                    <a:pt x="100843" y="356837"/>
                  </a:lnTo>
                  <a:lnTo>
                    <a:pt x="78384" y="400432"/>
                  </a:lnTo>
                  <a:lnTo>
                    <a:pt x="57950" y="440869"/>
                  </a:lnTo>
                  <a:lnTo>
                    <a:pt x="55194" y="440234"/>
                  </a:lnTo>
                  <a:lnTo>
                    <a:pt x="54825" y="356191"/>
                  </a:lnTo>
                  <a:lnTo>
                    <a:pt x="47844" y="314020"/>
                  </a:lnTo>
                  <a:lnTo>
                    <a:pt x="31191" y="295594"/>
                  </a:lnTo>
                  <a:lnTo>
                    <a:pt x="15303" y="301652"/>
                  </a:lnTo>
                  <a:lnTo>
                    <a:pt x="12865" y="308396"/>
                  </a:lnTo>
                  <a:lnTo>
                    <a:pt x="13804" y="316828"/>
                  </a:lnTo>
                  <a:lnTo>
                    <a:pt x="15165" y="341368"/>
                  </a:lnTo>
                  <a:lnTo>
                    <a:pt x="14271" y="365793"/>
                  </a:lnTo>
                  <a:lnTo>
                    <a:pt x="11943" y="390152"/>
                  </a:lnTo>
                  <a:lnTo>
                    <a:pt x="4202" y="456692"/>
                  </a:lnTo>
                  <a:lnTo>
                    <a:pt x="0" y="498959"/>
                  </a:lnTo>
                  <a:lnTo>
                    <a:pt x="19004" y="547242"/>
                  </a:lnTo>
                  <a:lnTo>
                    <a:pt x="43192" y="562230"/>
                  </a:lnTo>
                  <a:lnTo>
                    <a:pt x="48069" y="561151"/>
                  </a:lnTo>
                  <a:lnTo>
                    <a:pt x="116052" y="540561"/>
                  </a:lnTo>
                  <a:lnTo>
                    <a:pt x="179806" y="509284"/>
                  </a:lnTo>
                  <a:lnTo>
                    <a:pt x="213842" y="487415"/>
                  </a:lnTo>
                  <a:lnTo>
                    <a:pt x="243065" y="455246"/>
                  </a:lnTo>
                  <a:lnTo>
                    <a:pt x="245145" y="447137"/>
                  </a:lnTo>
                  <a:lnTo>
                    <a:pt x="243305" y="441223"/>
                  </a:lnTo>
                  <a:lnTo>
                    <a:pt x="237909" y="437917"/>
                  </a:lnTo>
                  <a:lnTo>
                    <a:pt x="229323" y="437631"/>
                  </a:lnTo>
                  <a:lnTo>
                    <a:pt x="221816" y="439055"/>
                  </a:lnTo>
                  <a:lnTo>
                    <a:pt x="120154" y="480569"/>
                  </a:lnTo>
                  <a:lnTo>
                    <a:pt x="115442" y="483910"/>
                  </a:lnTo>
                  <a:lnTo>
                    <a:pt x="109029" y="481370"/>
                  </a:lnTo>
                  <a:lnTo>
                    <a:pt x="111937" y="474689"/>
                  </a:lnTo>
                  <a:lnTo>
                    <a:pt x="216793" y="283528"/>
                  </a:lnTo>
                  <a:lnTo>
                    <a:pt x="293776" y="142000"/>
                  </a:lnTo>
                  <a:lnTo>
                    <a:pt x="305817" y="118384"/>
                  </a:lnTo>
                  <a:lnTo>
                    <a:pt x="317042" y="94329"/>
                  </a:lnTo>
                  <a:lnTo>
                    <a:pt x="341756" y="38444"/>
                  </a:lnTo>
                  <a:lnTo>
                    <a:pt x="344728" y="13184"/>
                  </a:lnTo>
                  <a:lnTo>
                    <a:pt x="341807" y="5335"/>
                  </a:lnTo>
                  <a:lnTo>
                    <a:pt x="333273" y="1564"/>
                  </a:lnTo>
                  <a:lnTo>
                    <a:pt x="32707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>
            <a:extLst>
              <a:ext uri="{FF2B5EF4-FFF2-40B4-BE49-F238E27FC236}">
                <a16:creationId xmlns:a16="http://schemas.microsoft.com/office/drawing/2014/main" id="{CFF5A74C-F975-BE2B-31D1-23FD80DB0969}"/>
              </a:ext>
            </a:extLst>
          </p:cNvPr>
          <p:cNvSpPr txBox="1"/>
          <p:nvPr/>
        </p:nvSpPr>
        <p:spPr>
          <a:xfrm>
            <a:off x="1828035" y="3103196"/>
            <a:ext cx="41655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30" dirty="0">
                <a:solidFill>
                  <a:srgbClr val="FFFFFF"/>
                </a:solidFill>
                <a:latin typeface="NSPCC Headline"/>
                <a:cs typeface="NSPCC Headline"/>
              </a:rPr>
              <a:t>Yes</a:t>
            </a:r>
            <a:endParaRPr sz="1800" dirty="0">
              <a:latin typeface="NSPCC Headline"/>
              <a:cs typeface="NSPCC Headline"/>
            </a:endParaRPr>
          </a:p>
        </p:txBody>
      </p:sp>
      <p:sp>
        <p:nvSpPr>
          <p:cNvPr id="23" name="object 28">
            <a:extLst>
              <a:ext uri="{FF2B5EF4-FFF2-40B4-BE49-F238E27FC236}">
                <a16:creationId xmlns:a16="http://schemas.microsoft.com/office/drawing/2014/main" id="{017A24C3-2514-273D-1C6F-D43E532CF930}"/>
              </a:ext>
            </a:extLst>
          </p:cNvPr>
          <p:cNvSpPr txBox="1"/>
          <p:nvPr/>
        </p:nvSpPr>
        <p:spPr>
          <a:xfrm>
            <a:off x="366396" y="3434656"/>
            <a:ext cx="3335654" cy="808903"/>
          </a:xfrm>
          <a:prstGeom prst="rect">
            <a:avLst/>
          </a:prstGeom>
          <a:noFill/>
        </p:spPr>
        <p:txBody>
          <a:bodyPr vert="horz" wrap="square" lIns="0" tIns="144000" rIns="0" bIns="144000" rtlCol="0">
            <a:noAutofit/>
          </a:bodyPr>
          <a:lstStyle/>
          <a:p>
            <a:pPr marL="154940" marR="180975">
              <a:lnSpc>
                <a:spcPts val="2000"/>
              </a:lnSpc>
              <a:spcBef>
                <a:spcPts val="300"/>
              </a:spcBef>
            </a:pPr>
            <a:r>
              <a:rPr sz="1600" b="1" dirty="0">
                <a:solidFill>
                  <a:schemeClr val="bg1"/>
                </a:solidFill>
                <a:latin typeface="NSPCC Headline"/>
                <a:cs typeface="NSPCC Headline"/>
              </a:rPr>
              <a:t>Immediately</a:t>
            </a:r>
            <a:r>
              <a:rPr sz="1600" b="1" spc="30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1600" b="1" dirty="0">
                <a:solidFill>
                  <a:schemeClr val="bg1"/>
                </a:solidFill>
                <a:latin typeface="NSPCC Headline"/>
                <a:cs typeface="NSPCC Headline"/>
              </a:rPr>
              <a:t>call</a:t>
            </a:r>
            <a:r>
              <a:rPr sz="1600" b="1" spc="35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1600" b="1" spc="-25" dirty="0">
                <a:solidFill>
                  <a:schemeClr val="bg1"/>
                </a:solidFill>
                <a:latin typeface="NSPCC Headline"/>
                <a:cs typeface="NSPCC Headline"/>
              </a:rPr>
              <a:t>the </a:t>
            </a:r>
            <a:r>
              <a:rPr sz="1600" b="1" dirty="0">
                <a:solidFill>
                  <a:schemeClr val="bg1"/>
                </a:solidFill>
                <a:latin typeface="NSPCC Headline"/>
                <a:cs typeface="NSPCC Headline"/>
              </a:rPr>
              <a:t>emergency</a:t>
            </a:r>
            <a:r>
              <a:rPr sz="1600" b="1" spc="25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1600" b="1" dirty="0">
                <a:solidFill>
                  <a:schemeClr val="bg1"/>
                </a:solidFill>
                <a:latin typeface="NSPCC Headline"/>
                <a:cs typeface="NSPCC Headline"/>
              </a:rPr>
              <a:t>services</a:t>
            </a:r>
            <a:r>
              <a:rPr sz="1600" b="1" spc="30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1600" b="1" dirty="0">
                <a:solidFill>
                  <a:schemeClr val="bg1"/>
                </a:solidFill>
                <a:latin typeface="NSPCC Headline"/>
                <a:cs typeface="NSPCC Headline"/>
              </a:rPr>
              <a:t>on</a:t>
            </a:r>
            <a:r>
              <a:rPr sz="1600" b="1" spc="25" dirty="0">
                <a:solidFill>
                  <a:schemeClr val="bg1"/>
                </a:solidFill>
                <a:latin typeface="NSPCC Headline"/>
                <a:cs typeface="NSPCC Headline"/>
              </a:rPr>
              <a:t> </a:t>
            </a:r>
            <a:r>
              <a:rPr sz="1600" b="1" spc="-25" dirty="0">
                <a:solidFill>
                  <a:schemeClr val="bg1"/>
                </a:solidFill>
                <a:latin typeface="NSPCC Headline"/>
                <a:cs typeface="NSPCC Headline"/>
              </a:rPr>
              <a:t>999</a:t>
            </a:r>
            <a:endParaRPr sz="1600" dirty="0">
              <a:solidFill>
                <a:schemeClr val="bg1"/>
              </a:solidFill>
              <a:latin typeface="NSPCC Headline"/>
              <a:cs typeface="NSPCC Headline"/>
            </a:endParaRPr>
          </a:p>
        </p:txBody>
      </p:sp>
      <p:sp>
        <p:nvSpPr>
          <p:cNvPr id="38" name="object 28">
            <a:extLst>
              <a:ext uri="{FF2B5EF4-FFF2-40B4-BE49-F238E27FC236}">
                <a16:creationId xmlns:a16="http://schemas.microsoft.com/office/drawing/2014/main" id="{9CE86D54-40AF-9A0C-694D-13DDAEC04B59}"/>
              </a:ext>
            </a:extLst>
          </p:cNvPr>
          <p:cNvSpPr txBox="1"/>
          <p:nvPr/>
        </p:nvSpPr>
        <p:spPr>
          <a:xfrm>
            <a:off x="366396" y="4240834"/>
            <a:ext cx="3335654" cy="3387380"/>
          </a:xfrm>
          <a:prstGeom prst="rect">
            <a:avLst/>
          </a:prstGeom>
          <a:solidFill>
            <a:srgbClr val="FAF7F2"/>
          </a:solidFill>
        </p:spPr>
        <p:txBody>
          <a:bodyPr vert="horz" wrap="square" lIns="0" tIns="144000" rIns="0" bIns="144000" rtlCol="0">
            <a:noAutofit/>
          </a:bodyPr>
          <a:lstStyle/>
          <a:p>
            <a:pPr marL="154940" marR="180975">
              <a:lnSpc>
                <a:spcPts val="2000"/>
              </a:lnSpc>
              <a:spcBef>
                <a:spcPts val="300"/>
              </a:spcBef>
            </a:pPr>
            <a:r>
              <a:rPr lang="en-GB" sz="1600" dirty="0">
                <a:solidFill>
                  <a:srgbClr val="FF00FF"/>
                </a:solidFill>
                <a:cs typeface="NSPCC Headline"/>
              </a:rPr>
              <a:t>Add in the process to record all relevant information, such as:</a:t>
            </a:r>
          </a:p>
          <a:p>
            <a:pPr marL="440690" marR="180975" indent="-285750">
              <a:lnSpc>
                <a:spcPts val="2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00FF"/>
                </a:solidFill>
                <a:cs typeface="NSPCC Headline"/>
              </a:rPr>
              <a:t>Tell your manager or supervisor about the concern.</a:t>
            </a:r>
          </a:p>
          <a:p>
            <a:pPr marL="440690" marR="180975" indent="-285750">
              <a:lnSpc>
                <a:spcPts val="2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00FF"/>
                </a:solidFill>
                <a:cs typeface="NSPCC Headline"/>
              </a:rPr>
              <a:t>Include where to find the safeguarding form.</a:t>
            </a:r>
          </a:p>
          <a:p>
            <a:pPr marL="440690" marR="180975" indent="-285750">
              <a:lnSpc>
                <a:spcPts val="2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00FF"/>
                </a:solidFill>
                <a:cs typeface="NSPCC Headline"/>
              </a:rPr>
              <a:t>Who to share it with.</a:t>
            </a:r>
          </a:p>
          <a:p>
            <a:pPr marL="440690" marR="180975" indent="-285750">
              <a:lnSpc>
                <a:spcPts val="2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00FF"/>
                </a:solidFill>
                <a:cs typeface="NSPCC Headline"/>
              </a:rPr>
              <a:t>Any other mandatory requirements for example updating your manager or supervisor with actions taken.</a:t>
            </a:r>
            <a:endParaRPr sz="1600" dirty="0">
              <a:solidFill>
                <a:srgbClr val="FF00FF"/>
              </a:solidFill>
              <a:cs typeface="NSPCC Headline"/>
            </a:endParaRPr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8A58AFF7-D19D-B9B4-6558-92748943588C}"/>
              </a:ext>
            </a:extLst>
          </p:cNvPr>
          <p:cNvSpPr txBox="1"/>
          <p:nvPr/>
        </p:nvSpPr>
        <p:spPr>
          <a:xfrm>
            <a:off x="5262293" y="3103196"/>
            <a:ext cx="3416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solidFill>
                  <a:srgbClr val="FFFFFF"/>
                </a:solidFill>
                <a:latin typeface="NSPCC Headline"/>
                <a:cs typeface="NSPCC Headline"/>
              </a:rPr>
              <a:t>No</a:t>
            </a:r>
            <a:endParaRPr sz="1800">
              <a:latin typeface="NSPCC Headline"/>
              <a:cs typeface="NSPCC Headline"/>
            </a:endParaRPr>
          </a:p>
        </p:txBody>
      </p:sp>
      <p:sp>
        <p:nvSpPr>
          <p:cNvPr id="24" name="object 28">
            <a:extLst>
              <a:ext uri="{FF2B5EF4-FFF2-40B4-BE49-F238E27FC236}">
                <a16:creationId xmlns:a16="http://schemas.microsoft.com/office/drawing/2014/main" id="{5929DCD2-B3FF-EEE0-A5AB-02DB9FF9D79C}"/>
              </a:ext>
            </a:extLst>
          </p:cNvPr>
          <p:cNvSpPr txBox="1"/>
          <p:nvPr/>
        </p:nvSpPr>
        <p:spPr>
          <a:xfrm>
            <a:off x="3830358" y="3434656"/>
            <a:ext cx="3335654" cy="808903"/>
          </a:xfrm>
          <a:prstGeom prst="rect">
            <a:avLst/>
          </a:prstGeom>
          <a:noFill/>
        </p:spPr>
        <p:txBody>
          <a:bodyPr vert="horz" wrap="square" lIns="0" tIns="144000" rIns="0" bIns="144000" rtlCol="0">
            <a:noAutofit/>
          </a:bodyPr>
          <a:lstStyle/>
          <a:p>
            <a:pPr marL="154940" marR="180975">
              <a:lnSpc>
                <a:spcPts val="2000"/>
              </a:lnSpc>
              <a:spcBef>
                <a:spcPts val="300"/>
              </a:spcBef>
            </a:pPr>
            <a:r>
              <a:rPr lang="en-GB" sz="1600" b="1" dirty="0">
                <a:solidFill>
                  <a:srgbClr val="FF00FF"/>
                </a:solidFill>
                <a:latin typeface="NSPCC Headline"/>
                <a:cs typeface="NSPCC Headline"/>
              </a:rPr>
              <a:t>Add your timeline for example: Within one working day</a:t>
            </a:r>
          </a:p>
        </p:txBody>
      </p:sp>
      <p:sp>
        <p:nvSpPr>
          <p:cNvPr id="39" name="object 28">
            <a:extLst>
              <a:ext uri="{FF2B5EF4-FFF2-40B4-BE49-F238E27FC236}">
                <a16:creationId xmlns:a16="http://schemas.microsoft.com/office/drawing/2014/main" id="{743DB062-E7CE-E37F-25C5-000098906C10}"/>
              </a:ext>
            </a:extLst>
          </p:cNvPr>
          <p:cNvSpPr txBox="1"/>
          <p:nvPr/>
        </p:nvSpPr>
        <p:spPr>
          <a:xfrm>
            <a:off x="3830358" y="4240834"/>
            <a:ext cx="3335654" cy="3387380"/>
          </a:xfrm>
          <a:prstGeom prst="rect">
            <a:avLst/>
          </a:prstGeom>
          <a:solidFill>
            <a:srgbClr val="FAF7F2"/>
          </a:solidFill>
        </p:spPr>
        <p:txBody>
          <a:bodyPr vert="horz" wrap="square" lIns="0" tIns="144000" rIns="0" bIns="144000" rtlCol="0">
            <a:noAutofit/>
          </a:bodyPr>
          <a:lstStyle/>
          <a:p>
            <a:pPr marL="154940" marR="180975">
              <a:lnSpc>
                <a:spcPts val="2000"/>
              </a:lnSpc>
              <a:spcBef>
                <a:spcPts val="300"/>
              </a:spcBef>
            </a:pPr>
            <a:r>
              <a:rPr lang="en-GB" sz="1600" dirty="0">
                <a:solidFill>
                  <a:srgbClr val="FF00FF"/>
                </a:solidFill>
                <a:cs typeface="NSPCC Headline"/>
              </a:rPr>
              <a:t>Add in the process to record</a:t>
            </a:r>
          </a:p>
          <a:p>
            <a:pPr marL="154940" marR="180975">
              <a:lnSpc>
                <a:spcPts val="2000"/>
              </a:lnSpc>
              <a:spcBef>
                <a:spcPts val="300"/>
              </a:spcBef>
            </a:pPr>
            <a:r>
              <a:rPr lang="en-GB" sz="1600" dirty="0">
                <a:solidFill>
                  <a:srgbClr val="FF00FF"/>
                </a:solidFill>
                <a:cs typeface="NSPCC Headline"/>
              </a:rPr>
              <a:t>all relevant information.</a:t>
            </a:r>
            <a:endParaRPr sz="1600" dirty="0">
              <a:solidFill>
                <a:srgbClr val="FF00FF"/>
              </a:solidFill>
              <a:cs typeface="NSPCC Headline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3ADE208-BA97-FA48-A3D8-10B0F8C91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>
          <a:xfrm>
            <a:off x="3950408" y="7785100"/>
            <a:ext cx="3160395" cy="1666323"/>
            <a:chOff x="3950408" y="8415732"/>
            <a:chExt cx="3160395" cy="1666323"/>
          </a:xfrm>
        </p:grpSpPr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21CC23AA-7AD7-34E3-5729-22407E9E6AFD}"/>
                </a:ext>
              </a:extLst>
            </p:cNvPr>
            <p:cNvSpPr>
              <a:spLocks/>
            </p:cNvSpPr>
            <p:nvPr/>
          </p:nvSpPr>
          <p:spPr>
            <a:xfrm>
              <a:off x="3950408" y="8591710"/>
              <a:ext cx="3160395" cy="1490345"/>
            </a:xfrm>
            <a:custGeom>
              <a:avLst/>
              <a:gdLst/>
              <a:ahLst/>
              <a:cxnLst/>
              <a:rect l="l" t="t" r="r" b="b"/>
              <a:pathLst>
                <a:path w="3160395" h="1490345">
                  <a:moveTo>
                    <a:pt x="2443844" y="0"/>
                  </a:moveTo>
                  <a:lnTo>
                    <a:pt x="2374894" y="254"/>
                  </a:lnTo>
                  <a:lnTo>
                    <a:pt x="2301749" y="1341"/>
                  </a:lnTo>
                  <a:lnTo>
                    <a:pt x="2129754" y="5441"/>
                  </a:lnTo>
                  <a:lnTo>
                    <a:pt x="1068336" y="38468"/>
                  </a:lnTo>
                  <a:lnTo>
                    <a:pt x="854242" y="44262"/>
                  </a:lnTo>
                  <a:lnTo>
                    <a:pt x="709177" y="47461"/>
                  </a:lnTo>
                  <a:lnTo>
                    <a:pt x="581812" y="49387"/>
                  </a:lnTo>
                  <a:lnTo>
                    <a:pt x="508693" y="49835"/>
                  </a:lnTo>
                  <a:lnTo>
                    <a:pt x="476112" y="49778"/>
                  </a:lnTo>
                  <a:lnTo>
                    <a:pt x="419273" y="50187"/>
                  </a:lnTo>
                  <a:lnTo>
                    <a:pt x="367095" y="52051"/>
                  </a:lnTo>
                  <a:lnTo>
                    <a:pt x="319381" y="55450"/>
                  </a:lnTo>
                  <a:lnTo>
                    <a:pt x="275935" y="60460"/>
                  </a:lnTo>
                  <a:lnTo>
                    <a:pt x="236560" y="67159"/>
                  </a:lnTo>
                  <a:lnTo>
                    <a:pt x="169239" y="85932"/>
                  </a:lnTo>
                  <a:lnTo>
                    <a:pt x="115850" y="112389"/>
                  </a:lnTo>
                  <a:lnTo>
                    <a:pt x="74824" y="147148"/>
                  </a:lnTo>
                  <a:lnTo>
                    <a:pt x="44589" y="190828"/>
                  </a:lnTo>
                  <a:lnTo>
                    <a:pt x="23577" y="244049"/>
                  </a:lnTo>
                  <a:lnTo>
                    <a:pt x="10217" y="307428"/>
                  </a:lnTo>
                  <a:lnTo>
                    <a:pt x="2941" y="381587"/>
                  </a:lnTo>
                  <a:lnTo>
                    <a:pt x="1094" y="422901"/>
                  </a:lnTo>
                  <a:lnTo>
                    <a:pt x="179" y="467142"/>
                  </a:lnTo>
                  <a:lnTo>
                    <a:pt x="0" y="514387"/>
                  </a:lnTo>
                  <a:lnTo>
                    <a:pt x="360" y="564714"/>
                  </a:lnTo>
                  <a:lnTo>
                    <a:pt x="2719" y="734957"/>
                  </a:lnTo>
                  <a:lnTo>
                    <a:pt x="3276" y="798383"/>
                  </a:lnTo>
                  <a:lnTo>
                    <a:pt x="3393" y="865277"/>
                  </a:lnTo>
                  <a:lnTo>
                    <a:pt x="2872" y="935718"/>
                  </a:lnTo>
                  <a:lnTo>
                    <a:pt x="2947" y="975086"/>
                  </a:lnTo>
                  <a:lnTo>
                    <a:pt x="6790" y="1048392"/>
                  </a:lnTo>
                  <a:lnTo>
                    <a:pt x="16018" y="1114723"/>
                  </a:lnTo>
                  <a:lnTo>
                    <a:pt x="31186" y="1174397"/>
                  </a:lnTo>
                  <a:lnTo>
                    <a:pt x="52851" y="1227734"/>
                  </a:lnTo>
                  <a:lnTo>
                    <a:pt x="81567" y="1275052"/>
                  </a:lnTo>
                  <a:lnTo>
                    <a:pt x="117891" y="1316670"/>
                  </a:lnTo>
                  <a:lnTo>
                    <a:pt x="162379" y="1352907"/>
                  </a:lnTo>
                  <a:lnTo>
                    <a:pt x="215587" y="1384082"/>
                  </a:lnTo>
                  <a:lnTo>
                    <a:pt x="278069" y="1410514"/>
                  </a:lnTo>
                  <a:lnTo>
                    <a:pt x="350382" y="1432521"/>
                  </a:lnTo>
                  <a:lnTo>
                    <a:pt x="390399" y="1441965"/>
                  </a:lnTo>
                  <a:lnTo>
                    <a:pt x="433082" y="1450423"/>
                  </a:lnTo>
                  <a:lnTo>
                    <a:pt x="478500" y="1457934"/>
                  </a:lnTo>
                  <a:lnTo>
                    <a:pt x="526724" y="1464538"/>
                  </a:lnTo>
                  <a:lnTo>
                    <a:pt x="577822" y="1470275"/>
                  </a:lnTo>
                  <a:lnTo>
                    <a:pt x="631864" y="1475184"/>
                  </a:lnTo>
                  <a:lnTo>
                    <a:pt x="688920" y="1479307"/>
                  </a:lnTo>
                  <a:lnTo>
                    <a:pt x="749059" y="1482682"/>
                  </a:lnTo>
                  <a:lnTo>
                    <a:pt x="812350" y="1485350"/>
                  </a:lnTo>
                  <a:lnTo>
                    <a:pt x="878863" y="1487349"/>
                  </a:lnTo>
                  <a:lnTo>
                    <a:pt x="948667" y="1488721"/>
                  </a:lnTo>
                  <a:lnTo>
                    <a:pt x="1021832" y="1489505"/>
                  </a:lnTo>
                  <a:lnTo>
                    <a:pt x="1098428" y="1489741"/>
                  </a:lnTo>
                  <a:lnTo>
                    <a:pt x="1178523" y="1489469"/>
                  </a:lnTo>
                  <a:lnTo>
                    <a:pt x="1262187" y="1488728"/>
                  </a:lnTo>
                  <a:lnTo>
                    <a:pt x="1349491" y="1487558"/>
                  </a:lnTo>
                  <a:lnTo>
                    <a:pt x="1433195" y="1486421"/>
                  </a:lnTo>
                  <a:lnTo>
                    <a:pt x="1589946" y="1485055"/>
                  </a:lnTo>
                  <a:lnTo>
                    <a:pt x="1984458" y="1484146"/>
                  </a:lnTo>
                  <a:lnTo>
                    <a:pt x="2094243" y="1483404"/>
                  </a:lnTo>
                  <a:lnTo>
                    <a:pt x="2145658" y="1482697"/>
                  </a:lnTo>
                  <a:lnTo>
                    <a:pt x="2194931" y="1481691"/>
                  </a:lnTo>
                  <a:lnTo>
                    <a:pt x="2242194" y="1480330"/>
                  </a:lnTo>
                  <a:lnTo>
                    <a:pt x="2287580" y="1478557"/>
                  </a:lnTo>
                  <a:lnTo>
                    <a:pt x="2331221" y="1476316"/>
                  </a:lnTo>
                  <a:lnTo>
                    <a:pt x="2373250" y="1473551"/>
                  </a:lnTo>
                  <a:lnTo>
                    <a:pt x="2413797" y="1470204"/>
                  </a:lnTo>
                  <a:lnTo>
                    <a:pt x="2452996" y="1466221"/>
                  </a:lnTo>
                  <a:lnTo>
                    <a:pt x="2490980" y="1461544"/>
                  </a:lnTo>
                  <a:lnTo>
                    <a:pt x="2563827" y="1449883"/>
                  </a:lnTo>
                  <a:lnTo>
                    <a:pt x="2633397" y="1434773"/>
                  </a:lnTo>
                  <a:lnTo>
                    <a:pt x="2700748" y="1415761"/>
                  </a:lnTo>
                  <a:lnTo>
                    <a:pt x="2808389" y="1377092"/>
                  </a:lnTo>
                  <a:lnTo>
                    <a:pt x="2847025" y="1364180"/>
                  </a:lnTo>
                  <a:lnTo>
                    <a:pt x="2882930" y="1353055"/>
                  </a:lnTo>
                  <a:lnTo>
                    <a:pt x="2946892" y="1333752"/>
                  </a:lnTo>
                  <a:lnTo>
                    <a:pt x="2975121" y="1324365"/>
                  </a:lnTo>
                  <a:lnTo>
                    <a:pt x="3024500" y="1303098"/>
                  </a:lnTo>
                  <a:lnTo>
                    <a:pt x="3065013" y="1274480"/>
                  </a:lnTo>
                  <a:lnTo>
                    <a:pt x="3097345" y="1233674"/>
                  </a:lnTo>
                  <a:lnTo>
                    <a:pt x="3122181" y="1175848"/>
                  </a:lnTo>
                  <a:lnTo>
                    <a:pt x="3140206" y="1096166"/>
                  </a:lnTo>
                  <a:lnTo>
                    <a:pt x="3146878" y="1046618"/>
                  </a:lnTo>
                  <a:lnTo>
                    <a:pt x="3152105" y="989793"/>
                  </a:lnTo>
                  <a:lnTo>
                    <a:pt x="3155971" y="925087"/>
                  </a:lnTo>
                  <a:lnTo>
                    <a:pt x="3158562" y="851896"/>
                  </a:lnTo>
                  <a:lnTo>
                    <a:pt x="3159965" y="769614"/>
                  </a:lnTo>
                  <a:lnTo>
                    <a:pt x="3160286" y="705564"/>
                  </a:lnTo>
                  <a:lnTo>
                    <a:pt x="3159904" y="645024"/>
                  </a:lnTo>
                  <a:lnTo>
                    <a:pt x="3158698" y="587904"/>
                  </a:lnTo>
                  <a:lnTo>
                    <a:pt x="3156548" y="534109"/>
                  </a:lnTo>
                  <a:lnTo>
                    <a:pt x="3153333" y="483548"/>
                  </a:lnTo>
                  <a:lnTo>
                    <a:pt x="3148934" y="436129"/>
                  </a:lnTo>
                  <a:lnTo>
                    <a:pt x="3143229" y="391759"/>
                  </a:lnTo>
                  <a:lnTo>
                    <a:pt x="3136099" y="350345"/>
                  </a:lnTo>
                  <a:lnTo>
                    <a:pt x="3127422" y="311796"/>
                  </a:lnTo>
                  <a:lnTo>
                    <a:pt x="3104950" y="242920"/>
                  </a:lnTo>
                  <a:lnTo>
                    <a:pt x="3074849" y="184393"/>
                  </a:lnTo>
                  <a:lnTo>
                    <a:pt x="3036156" y="135474"/>
                  </a:lnTo>
                  <a:lnTo>
                    <a:pt x="2987908" y="95425"/>
                  </a:lnTo>
                  <a:lnTo>
                    <a:pt x="2929142" y="63507"/>
                  </a:lnTo>
                  <a:lnTo>
                    <a:pt x="2858896" y="38980"/>
                  </a:lnTo>
                  <a:lnTo>
                    <a:pt x="2819167" y="29257"/>
                  </a:lnTo>
                  <a:lnTo>
                    <a:pt x="2776206" y="21104"/>
                  </a:lnTo>
                  <a:lnTo>
                    <a:pt x="2729894" y="14430"/>
                  </a:lnTo>
                  <a:lnTo>
                    <a:pt x="2680110" y="9142"/>
                  </a:lnTo>
                  <a:lnTo>
                    <a:pt x="2626733" y="5147"/>
                  </a:lnTo>
                  <a:lnTo>
                    <a:pt x="2569643" y="2354"/>
                  </a:lnTo>
                  <a:lnTo>
                    <a:pt x="2508721" y="668"/>
                  </a:lnTo>
                  <a:lnTo>
                    <a:pt x="2443844" y="0"/>
                  </a:lnTo>
                  <a:close/>
                </a:path>
              </a:pathLst>
            </a:custGeom>
            <a:solidFill>
              <a:srgbClr val="00A0C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13" name="object 13">
              <a:extLst>
                <a:ext uri="{FF2B5EF4-FFF2-40B4-BE49-F238E27FC236}">
                  <a16:creationId xmlns:a16="http://schemas.microsoft.com/office/drawing/2014/main" id="{3F648026-7DB3-D23F-80A2-2A81C757B618}"/>
                </a:ext>
              </a:extLst>
            </p:cNvPr>
            <p:cNvGrpSpPr>
              <a:grpSpLocks/>
            </p:cNvGrpSpPr>
            <p:nvPr/>
          </p:nvGrpSpPr>
          <p:grpSpPr>
            <a:xfrm>
              <a:off x="6197522" y="8415732"/>
              <a:ext cx="841388" cy="464752"/>
              <a:chOff x="6197522" y="8415732"/>
              <a:chExt cx="841388" cy="464752"/>
            </a:xfrm>
          </p:grpSpPr>
          <p:sp>
            <p:nvSpPr>
              <p:cNvPr id="14" name="object 14">
                <a:extLst>
                  <a:ext uri="{FF2B5EF4-FFF2-40B4-BE49-F238E27FC236}">
                    <a16:creationId xmlns:a16="http://schemas.microsoft.com/office/drawing/2014/main" id="{0877CCA4-9147-E8E4-7A5D-3CA15833C82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426770" y="8415732"/>
                <a:ext cx="612140" cy="464184"/>
              </a:xfrm>
              <a:custGeom>
                <a:avLst/>
                <a:gdLst/>
                <a:ahLst/>
                <a:cxnLst/>
                <a:rect l="l" t="t" r="r" b="b"/>
                <a:pathLst>
                  <a:path w="612140" h="464184">
                    <a:moveTo>
                      <a:pt x="382025" y="0"/>
                    </a:moveTo>
                    <a:lnTo>
                      <a:pt x="327667" y="29"/>
                    </a:lnTo>
                    <a:lnTo>
                      <a:pt x="270286" y="3927"/>
                    </a:lnTo>
                    <a:lnTo>
                      <a:pt x="210988" y="11445"/>
                    </a:lnTo>
                    <a:lnTo>
                      <a:pt x="150876" y="22334"/>
                    </a:lnTo>
                    <a:lnTo>
                      <a:pt x="98599" y="39179"/>
                    </a:lnTo>
                    <a:lnTo>
                      <a:pt x="58227" y="64000"/>
                    </a:lnTo>
                    <a:lnTo>
                      <a:pt x="28906" y="94688"/>
                    </a:lnTo>
                    <a:lnTo>
                      <a:pt x="9781" y="129131"/>
                    </a:lnTo>
                    <a:lnTo>
                      <a:pt x="0" y="165222"/>
                    </a:lnTo>
                    <a:lnTo>
                      <a:pt x="17070" y="167407"/>
                    </a:lnTo>
                    <a:lnTo>
                      <a:pt x="34266" y="169999"/>
                    </a:lnTo>
                    <a:lnTo>
                      <a:pt x="122719" y="197939"/>
                    </a:lnTo>
                    <a:lnTo>
                      <a:pt x="154578" y="231292"/>
                    </a:lnTo>
                    <a:lnTo>
                      <a:pt x="168369" y="270747"/>
                    </a:lnTo>
                    <a:lnTo>
                      <a:pt x="168037" y="310606"/>
                    </a:lnTo>
                    <a:lnTo>
                      <a:pt x="157530" y="345168"/>
                    </a:lnTo>
                    <a:lnTo>
                      <a:pt x="156286" y="347784"/>
                    </a:lnTo>
                    <a:lnTo>
                      <a:pt x="153263" y="352686"/>
                    </a:lnTo>
                    <a:lnTo>
                      <a:pt x="170494" y="356942"/>
                    </a:lnTo>
                    <a:lnTo>
                      <a:pt x="187990" y="360200"/>
                    </a:lnTo>
                    <a:lnTo>
                      <a:pt x="205693" y="362432"/>
                    </a:lnTo>
                    <a:lnTo>
                      <a:pt x="223545" y="363608"/>
                    </a:lnTo>
                    <a:lnTo>
                      <a:pt x="285902" y="365437"/>
                    </a:lnTo>
                    <a:lnTo>
                      <a:pt x="288734" y="463723"/>
                    </a:lnTo>
                    <a:lnTo>
                      <a:pt x="381012" y="365971"/>
                    </a:lnTo>
                    <a:lnTo>
                      <a:pt x="406598" y="365144"/>
                    </a:lnTo>
                    <a:lnTo>
                      <a:pt x="414223" y="364726"/>
                    </a:lnTo>
                    <a:lnTo>
                      <a:pt x="461317" y="357620"/>
                    </a:lnTo>
                    <a:lnTo>
                      <a:pt x="506072" y="342369"/>
                    </a:lnTo>
                    <a:lnTo>
                      <a:pt x="545203" y="319329"/>
                    </a:lnTo>
                    <a:lnTo>
                      <a:pt x="575424" y="288856"/>
                    </a:lnTo>
                    <a:lnTo>
                      <a:pt x="600023" y="244519"/>
                    </a:lnTo>
                    <a:lnTo>
                      <a:pt x="611900" y="199032"/>
                    </a:lnTo>
                    <a:lnTo>
                      <a:pt x="611801" y="154292"/>
                    </a:lnTo>
                    <a:lnTo>
                      <a:pt x="600475" y="112196"/>
                    </a:lnTo>
                    <a:lnTo>
                      <a:pt x="578668" y="74643"/>
                    </a:lnTo>
                    <a:lnTo>
                      <a:pt x="547128" y="43530"/>
                    </a:lnTo>
                    <a:lnTo>
                      <a:pt x="477252" y="12538"/>
                    </a:lnTo>
                    <a:lnTo>
                      <a:pt x="432255" y="4086"/>
                    </a:lnTo>
                    <a:lnTo>
                      <a:pt x="382025" y="0"/>
                    </a:lnTo>
                    <a:close/>
                  </a:path>
                </a:pathLst>
              </a:custGeom>
              <a:solidFill>
                <a:srgbClr val="00A0C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5" name="object 15">
                <a:extLst>
                  <a:ext uri="{FF2B5EF4-FFF2-40B4-BE49-F238E27FC236}">
                    <a16:creationId xmlns:a16="http://schemas.microsoft.com/office/drawing/2014/main" id="{4A5F15F4-E0DB-CBF6-3057-62C35AF0E50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426770" y="8415732"/>
                <a:ext cx="612140" cy="464184"/>
              </a:xfrm>
              <a:custGeom>
                <a:avLst/>
                <a:gdLst/>
                <a:ahLst/>
                <a:cxnLst/>
                <a:rect l="l" t="t" r="r" b="b"/>
                <a:pathLst>
                  <a:path w="612140" h="464184">
                    <a:moveTo>
                      <a:pt x="547128" y="43530"/>
                    </a:moveTo>
                    <a:lnTo>
                      <a:pt x="515911" y="25603"/>
                    </a:lnTo>
                    <a:lnTo>
                      <a:pt x="477252" y="12538"/>
                    </a:lnTo>
                    <a:lnTo>
                      <a:pt x="432255" y="4086"/>
                    </a:lnTo>
                    <a:lnTo>
                      <a:pt x="382025" y="0"/>
                    </a:lnTo>
                    <a:lnTo>
                      <a:pt x="327667" y="29"/>
                    </a:lnTo>
                    <a:lnTo>
                      <a:pt x="270286" y="3927"/>
                    </a:lnTo>
                    <a:lnTo>
                      <a:pt x="210988" y="11445"/>
                    </a:lnTo>
                    <a:lnTo>
                      <a:pt x="150876" y="22334"/>
                    </a:lnTo>
                    <a:lnTo>
                      <a:pt x="98599" y="39179"/>
                    </a:lnTo>
                    <a:lnTo>
                      <a:pt x="58227" y="64000"/>
                    </a:lnTo>
                    <a:lnTo>
                      <a:pt x="28906" y="94688"/>
                    </a:lnTo>
                    <a:lnTo>
                      <a:pt x="9781" y="129131"/>
                    </a:lnTo>
                    <a:lnTo>
                      <a:pt x="0" y="165222"/>
                    </a:lnTo>
                    <a:lnTo>
                      <a:pt x="17070" y="167407"/>
                    </a:lnTo>
                    <a:lnTo>
                      <a:pt x="34266" y="169999"/>
                    </a:lnTo>
                    <a:lnTo>
                      <a:pt x="122719" y="197939"/>
                    </a:lnTo>
                    <a:lnTo>
                      <a:pt x="154578" y="231292"/>
                    </a:lnTo>
                    <a:lnTo>
                      <a:pt x="168369" y="270747"/>
                    </a:lnTo>
                    <a:lnTo>
                      <a:pt x="168037" y="310606"/>
                    </a:lnTo>
                    <a:lnTo>
                      <a:pt x="157530" y="345168"/>
                    </a:lnTo>
                    <a:lnTo>
                      <a:pt x="156286" y="347784"/>
                    </a:lnTo>
                    <a:lnTo>
                      <a:pt x="154813" y="350261"/>
                    </a:lnTo>
                    <a:lnTo>
                      <a:pt x="153263" y="352686"/>
                    </a:lnTo>
                    <a:lnTo>
                      <a:pt x="170494" y="356942"/>
                    </a:lnTo>
                    <a:lnTo>
                      <a:pt x="223545" y="363608"/>
                    </a:lnTo>
                    <a:lnTo>
                      <a:pt x="269186" y="365030"/>
                    </a:lnTo>
                    <a:lnTo>
                      <a:pt x="285902" y="365437"/>
                    </a:lnTo>
                    <a:lnTo>
                      <a:pt x="288734" y="463723"/>
                    </a:lnTo>
                    <a:lnTo>
                      <a:pt x="381012" y="365971"/>
                    </a:lnTo>
                    <a:lnTo>
                      <a:pt x="389938" y="365760"/>
                    </a:lnTo>
                    <a:lnTo>
                      <a:pt x="398484" y="365486"/>
                    </a:lnTo>
                    <a:lnTo>
                      <a:pt x="461317" y="357620"/>
                    </a:lnTo>
                    <a:lnTo>
                      <a:pt x="506072" y="342369"/>
                    </a:lnTo>
                    <a:lnTo>
                      <a:pt x="545203" y="319329"/>
                    </a:lnTo>
                    <a:lnTo>
                      <a:pt x="575424" y="288856"/>
                    </a:lnTo>
                    <a:lnTo>
                      <a:pt x="600023" y="244519"/>
                    </a:lnTo>
                    <a:lnTo>
                      <a:pt x="611900" y="199032"/>
                    </a:lnTo>
                    <a:lnTo>
                      <a:pt x="611801" y="154292"/>
                    </a:lnTo>
                    <a:lnTo>
                      <a:pt x="600475" y="112196"/>
                    </a:lnTo>
                    <a:lnTo>
                      <a:pt x="578668" y="74643"/>
                    </a:lnTo>
                    <a:lnTo>
                      <a:pt x="547128" y="43530"/>
                    </a:lnTo>
                  </a:path>
                </a:pathLst>
              </a:custGeom>
              <a:ln w="41656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6" name="object 16">
                <a:extLst>
                  <a:ext uri="{FF2B5EF4-FFF2-40B4-BE49-F238E27FC236}">
                    <a16:creationId xmlns:a16="http://schemas.microsoft.com/office/drawing/2014/main" id="{1293585D-37BD-6117-8011-260B66CD533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197522" y="8598544"/>
                <a:ext cx="362585" cy="281940"/>
              </a:xfrm>
              <a:custGeom>
                <a:avLst/>
                <a:gdLst/>
                <a:ahLst/>
                <a:cxnLst/>
                <a:rect l="l" t="t" r="r" b="b"/>
                <a:pathLst>
                  <a:path w="362584" h="281940">
                    <a:moveTo>
                      <a:pt x="163387" y="0"/>
                    </a:moveTo>
                    <a:lnTo>
                      <a:pt x="113246" y="1928"/>
                    </a:lnTo>
                    <a:lnTo>
                      <a:pt x="70786" y="10469"/>
                    </a:lnTo>
                    <a:lnTo>
                      <a:pt x="12551" y="55677"/>
                    </a:lnTo>
                    <a:lnTo>
                      <a:pt x="0" y="92519"/>
                    </a:lnTo>
                    <a:lnTo>
                      <a:pt x="2571" y="132923"/>
                    </a:lnTo>
                    <a:lnTo>
                      <a:pt x="21775" y="173056"/>
                    </a:lnTo>
                    <a:lnTo>
                      <a:pt x="68567" y="205933"/>
                    </a:lnTo>
                    <a:lnTo>
                      <a:pt x="129298" y="219955"/>
                    </a:lnTo>
                    <a:lnTo>
                      <a:pt x="181911" y="222764"/>
                    </a:lnTo>
                    <a:lnTo>
                      <a:pt x="204350" y="222001"/>
                    </a:lnTo>
                    <a:lnTo>
                      <a:pt x="260802" y="281818"/>
                    </a:lnTo>
                    <a:lnTo>
                      <a:pt x="262694" y="216566"/>
                    </a:lnTo>
                    <a:lnTo>
                      <a:pt x="303282" y="208544"/>
                    </a:lnTo>
                    <a:lnTo>
                      <a:pt x="326221" y="200016"/>
                    </a:lnTo>
                    <a:lnTo>
                      <a:pt x="339981" y="185714"/>
                    </a:lnTo>
                    <a:lnTo>
                      <a:pt x="353029" y="160368"/>
                    </a:lnTo>
                    <a:lnTo>
                      <a:pt x="362168" y="130305"/>
                    </a:lnTo>
                    <a:lnTo>
                      <a:pt x="362454" y="95632"/>
                    </a:lnTo>
                    <a:lnTo>
                      <a:pt x="350454" y="61309"/>
                    </a:lnTo>
                    <a:lnTo>
                      <a:pt x="322735" y="32293"/>
                    </a:lnTo>
                    <a:lnTo>
                      <a:pt x="275864" y="13544"/>
                    </a:lnTo>
                    <a:lnTo>
                      <a:pt x="218497" y="4074"/>
                    </a:lnTo>
                    <a:lnTo>
                      <a:pt x="163387" y="0"/>
                    </a:lnTo>
                    <a:close/>
                  </a:path>
                </a:pathLst>
              </a:custGeom>
              <a:solidFill>
                <a:srgbClr val="00A0C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7" name="object 17">
                <a:extLst>
                  <a:ext uri="{FF2B5EF4-FFF2-40B4-BE49-F238E27FC236}">
                    <a16:creationId xmlns:a16="http://schemas.microsoft.com/office/drawing/2014/main" id="{1EEEEDB4-1BD0-A49F-35FB-45D28DFBAC5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197522" y="8598544"/>
                <a:ext cx="362585" cy="281940"/>
              </a:xfrm>
              <a:custGeom>
                <a:avLst/>
                <a:gdLst/>
                <a:ahLst/>
                <a:cxnLst/>
                <a:rect l="l" t="t" r="r" b="b"/>
                <a:pathLst>
                  <a:path w="362584" h="281940">
                    <a:moveTo>
                      <a:pt x="275864" y="13544"/>
                    </a:moveTo>
                    <a:lnTo>
                      <a:pt x="218497" y="4074"/>
                    </a:lnTo>
                    <a:lnTo>
                      <a:pt x="163387" y="0"/>
                    </a:lnTo>
                    <a:lnTo>
                      <a:pt x="113246" y="1928"/>
                    </a:lnTo>
                    <a:lnTo>
                      <a:pt x="70786" y="10469"/>
                    </a:lnTo>
                    <a:lnTo>
                      <a:pt x="38717" y="26231"/>
                    </a:lnTo>
                    <a:lnTo>
                      <a:pt x="12551" y="55677"/>
                    </a:lnTo>
                    <a:lnTo>
                      <a:pt x="0" y="92519"/>
                    </a:lnTo>
                    <a:lnTo>
                      <a:pt x="2571" y="132923"/>
                    </a:lnTo>
                    <a:lnTo>
                      <a:pt x="21775" y="173056"/>
                    </a:lnTo>
                    <a:lnTo>
                      <a:pt x="68567" y="205933"/>
                    </a:lnTo>
                    <a:lnTo>
                      <a:pt x="129298" y="219955"/>
                    </a:lnTo>
                    <a:lnTo>
                      <a:pt x="181911" y="222764"/>
                    </a:lnTo>
                    <a:lnTo>
                      <a:pt x="204350" y="222001"/>
                    </a:lnTo>
                    <a:lnTo>
                      <a:pt x="260802" y="281818"/>
                    </a:lnTo>
                    <a:lnTo>
                      <a:pt x="262694" y="216566"/>
                    </a:lnTo>
                    <a:lnTo>
                      <a:pt x="303282" y="208544"/>
                    </a:lnTo>
                    <a:lnTo>
                      <a:pt x="326221" y="200016"/>
                    </a:lnTo>
                    <a:lnTo>
                      <a:pt x="339981" y="185714"/>
                    </a:lnTo>
                    <a:lnTo>
                      <a:pt x="353029" y="160368"/>
                    </a:lnTo>
                    <a:lnTo>
                      <a:pt x="362168" y="130305"/>
                    </a:lnTo>
                    <a:lnTo>
                      <a:pt x="362454" y="95632"/>
                    </a:lnTo>
                    <a:lnTo>
                      <a:pt x="350454" y="61309"/>
                    </a:lnTo>
                    <a:lnTo>
                      <a:pt x="322735" y="32293"/>
                    </a:lnTo>
                    <a:lnTo>
                      <a:pt x="275864" y="13544"/>
                    </a:lnTo>
                  </a:path>
                </a:pathLst>
              </a:custGeom>
              <a:ln w="41656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4E6A6EF-4AD9-9744-DBBA-A85EEAA0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>
          <a:xfrm>
            <a:off x="440309" y="7792615"/>
            <a:ext cx="3434041" cy="1653397"/>
            <a:chOff x="440309" y="8423247"/>
            <a:chExt cx="3434041" cy="1653397"/>
          </a:xfrm>
        </p:grpSpPr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F7BE151A-AED6-F441-89D0-51CCAB13D88F}"/>
                </a:ext>
              </a:extLst>
            </p:cNvPr>
            <p:cNvSpPr>
              <a:spLocks/>
            </p:cNvSpPr>
            <p:nvPr/>
          </p:nvSpPr>
          <p:spPr>
            <a:xfrm>
              <a:off x="440309" y="8586299"/>
              <a:ext cx="3160395" cy="1490345"/>
            </a:xfrm>
            <a:custGeom>
              <a:avLst/>
              <a:gdLst/>
              <a:ahLst/>
              <a:cxnLst/>
              <a:rect l="l" t="t" r="r" b="b"/>
              <a:pathLst>
                <a:path w="3160395" h="1490345">
                  <a:moveTo>
                    <a:pt x="2443844" y="0"/>
                  </a:moveTo>
                  <a:lnTo>
                    <a:pt x="2374894" y="254"/>
                  </a:lnTo>
                  <a:lnTo>
                    <a:pt x="2301749" y="1341"/>
                  </a:lnTo>
                  <a:lnTo>
                    <a:pt x="2129754" y="5441"/>
                  </a:lnTo>
                  <a:lnTo>
                    <a:pt x="1068336" y="38468"/>
                  </a:lnTo>
                  <a:lnTo>
                    <a:pt x="854242" y="44262"/>
                  </a:lnTo>
                  <a:lnTo>
                    <a:pt x="709177" y="47461"/>
                  </a:lnTo>
                  <a:lnTo>
                    <a:pt x="581812" y="49387"/>
                  </a:lnTo>
                  <a:lnTo>
                    <a:pt x="508693" y="49835"/>
                  </a:lnTo>
                  <a:lnTo>
                    <a:pt x="476112" y="49778"/>
                  </a:lnTo>
                  <a:lnTo>
                    <a:pt x="419273" y="50187"/>
                  </a:lnTo>
                  <a:lnTo>
                    <a:pt x="367095" y="52051"/>
                  </a:lnTo>
                  <a:lnTo>
                    <a:pt x="319381" y="55450"/>
                  </a:lnTo>
                  <a:lnTo>
                    <a:pt x="275935" y="60460"/>
                  </a:lnTo>
                  <a:lnTo>
                    <a:pt x="236560" y="67159"/>
                  </a:lnTo>
                  <a:lnTo>
                    <a:pt x="169239" y="85932"/>
                  </a:lnTo>
                  <a:lnTo>
                    <a:pt x="115850" y="112389"/>
                  </a:lnTo>
                  <a:lnTo>
                    <a:pt x="74824" y="147148"/>
                  </a:lnTo>
                  <a:lnTo>
                    <a:pt x="44589" y="190828"/>
                  </a:lnTo>
                  <a:lnTo>
                    <a:pt x="23577" y="244049"/>
                  </a:lnTo>
                  <a:lnTo>
                    <a:pt x="10217" y="307428"/>
                  </a:lnTo>
                  <a:lnTo>
                    <a:pt x="2941" y="381587"/>
                  </a:lnTo>
                  <a:lnTo>
                    <a:pt x="1094" y="422901"/>
                  </a:lnTo>
                  <a:lnTo>
                    <a:pt x="179" y="467142"/>
                  </a:lnTo>
                  <a:lnTo>
                    <a:pt x="0" y="514387"/>
                  </a:lnTo>
                  <a:lnTo>
                    <a:pt x="360" y="564714"/>
                  </a:lnTo>
                  <a:lnTo>
                    <a:pt x="2719" y="734957"/>
                  </a:lnTo>
                  <a:lnTo>
                    <a:pt x="3276" y="798383"/>
                  </a:lnTo>
                  <a:lnTo>
                    <a:pt x="3393" y="865277"/>
                  </a:lnTo>
                  <a:lnTo>
                    <a:pt x="2872" y="935718"/>
                  </a:lnTo>
                  <a:lnTo>
                    <a:pt x="2947" y="975086"/>
                  </a:lnTo>
                  <a:lnTo>
                    <a:pt x="6790" y="1048392"/>
                  </a:lnTo>
                  <a:lnTo>
                    <a:pt x="16018" y="1114723"/>
                  </a:lnTo>
                  <a:lnTo>
                    <a:pt x="31186" y="1174397"/>
                  </a:lnTo>
                  <a:lnTo>
                    <a:pt x="52851" y="1227734"/>
                  </a:lnTo>
                  <a:lnTo>
                    <a:pt x="81567" y="1275052"/>
                  </a:lnTo>
                  <a:lnTo>
                    <a:pt x="117891" y="1316670"/>
                  </a:lnTo>
                  <a:lnTo>
                    <a:pt x="162379" y="1352907"/>
                  </a:lnTo>
                  <a:lnTo>
                    <a:pt x="215587" y="1384082"/>
                  </a:lnTo>
                  <a:lnTo>
                    <a:pt x="278069" y="1410514"/>
                  </a:lnTo>
                  <a:lnTo>
                    <a:pt x="350382" y="1432521"/>
                  </a:lnTo>
                  <a:lnTo>
                    <a:pt x="390399" y="1441965"/>
                  </a:lnTo>
                  <a:lnTo>
                    <a:pt x="433082" y="1450423"/>
                  </a:lnTo>
                  <a:lnTo>
                    <a:pt x="478500" y="1457934"/>
                  </a:lnTo>
                  <a:lnTo>
                    <a:pt x="526724" y="1464538"/>
                  </a:lnTo>
                  <a:lnTo>
                    <a:pt x="577822" y="1470275"/>
                  </a:lnTo>
                  <a:lnTo>
                    <a:pt x="631864" y="1475184"/>
                  </a:lnTo>
                  <a:lnTo>
                    <a:pt x="688920" y="1479307"/>
                  </a:lnTo>
                  <a:lnTo>
                    <a:pt x="749059" y="1482682"/>
                  </a:lnTo>
                  <a:lnTo>
                    <a:pt x="812350" y="1485350"/>
                  </a:lnTo>
                  <a:lnTo>
                    <a:pt x="878863" y="1487349"/>
                  </a:lnTo>
                  <a:lnTo>
                    <a:pt x="948667" y="1488721"/>
                  </a:lnTo>
                  <a:lnTo>
                    <a:pt x="1021832" y="1489505"/>
                  </a:lnTo>
                  <a:lnTo>
                    <a:pt x="1098428" y="1489741"/>
                  </a:lnTo>
                  <a:lnTo>
                    <a:pt x="1178523" y="1489469"/>
                  </a:lnTo>
                  <a:lnTo>
                    <a:pt x="1262187" y="1488728"/>
                  </a:lnTo>
                  <a:lnTo>
                    <a:pt x="1349491" y="1487558"/>
                  </a:lnTo>
                  <a:lnTo>
                    <a:pt x="1433195" y="1486421"/>
                  </a:lnTo>
                  <a:lnTo>
                    <a:pt x="1589946" y="1485055"/>
                  </a:lnTo>
                  <a:lnTo>
                    <a:pt x="1984458" y="1484146"/>
                  </a:lnTo>
                  <a:lnTo>
                    <a:pt x="2094243" y="1483404"/>
                  </a:lnTo>
                  <a:lnTo>
                    <a:pt x="2145658" y="1482697"/>
                  </a:lnTo>
                  <a:lnTo>
                    <a:pt x="2194931" y="1481691"/>
                  </a:lnTo>
                  <a:lnTo>
                    <a:pt x="2242194" y="1480330"/>
                  </a:lnTo>
                  <a:lnTo>
                    <a:pt x="2287580" y="1478557"/>
                  </a:lnTo>
                  <a:lnTo>
                    <a:pt x="2331221" y="1476316"/>
                  </a:lnTo>
                  <a:lnTo>
                    <a:pt x="2373250" y="1473551"/>
                  </a:lnTo>
                  <a:lnTo>
                    <a:pt x="2413797" y="1470204"/>
                  </a:lnTo>
                  <a:lnTo>
                    <a:pt x="2452996" y="1466221"/>
                  </a:lnTo>
                  <a:lnTo>
                    <a:pt x="2490980" y="1461544"/>
                  </a:lnTo>
                  <a:lnTo>
                    <a:pt x="2563827" y="1449883"/>
                  </a:lnTo>
                  <a:lnTo>
                    <a:pt x="2633397" y="1434773"/>
                  </a:lnTo>
                  <a:lnTo>
                    <a:pt x="2700748" y="1415761"/>
                  </a:lnTo>
                  <a:lnTo>
                    <a:pt x="2808389" y="1377092"/>
                  </a:lnTo>
                  <a:lnTo>
                    <a:pt x="2847025" y="1364180"/>
                  </a:lnTo>
                  <a:lnTo>
                    <a:pt x="2882930" y="1353055"/>
                  </a:lnTo>
                  <a:lnTo>
                    <a:pt x="2946892" y="1333752"/>
                  </a:lnTo>
                  <a:lnTo>
                    <a:pt x="2975121" y="1324365"/>
                  </a:lnTo>
                  <a:lnTo>
                    <a:pt x="3024500" y="1303098"/>
                  </a:lnTo>
                  <a:lnTo>
                    <a:pt x="3065013" y="1274480"/>
                  </a:lnTo>
                  <a:lnTo>
                    <a:pt x="3097345" y="1233674"/>
                  </a:lnTo>
                  <a:lnTo>
                    <a:pt x="3122181" y="1175848"/>
                  </a:lnTo>
                  <a:lnTo>
                    <a:pt x="3140206" y="1096166"/>
                  </a:lnTo>
                  <a:lnTo>
                    <a:pt x="3146878" y="1046618"/>
                  </a:lnTo>
                  <a:lnTo>
                    <a:pt x="3152105" y="989793"/>
                  </a:lnTo>
                  <a:lnTo>
                    <a:pt x="3155971" y="925087"/>
                  </a:lnTo>
                  <a:lnTo>
                    <a:pt x="3158562" y="851896"/>
                  </a:lnTo>
                  <a:lnTo>
                    <a:pt x="3159965" y="769614"/>
                  </a:lnTo>
                  <a:lnTo>
                    <a:pt x="3160286" y="705564"/>
                  </a:lnTo>
                  <a:lnTo>
                    <a:pt x="3159904" y="645024"/>
                  </a:lnTo>
                  <a:lnTo>
                    <a:pt x="3158698" y="587904"/>
                  </a:lnTo>
                  <a:lnTo>
                    <a:pt x="3156548" y="534109"/>
                  </a:lnTo>
                  <a:lnTo>
                    <a:pt x="3153333" y="483548"/>
                  </a:lnTo>
                  <a:lnTo>
                    <a:pt x="3148934" y="436129"/>
                  </a:lnTo>
                  <a:lnTo>
                    <a:pt x="3143229" y="391759"/>
                  </a:lnTo>
                  <a:lnTo>
                    <a:pt x="3136099" y="350345"/>
                  </a:lnTo>
                  <a:lnTo>
                    <a:pt x="3127422" y="311796"/>
                  </a:lnTo>
                  <a:lnTo>
                    <a:pt x="3104950" y="242920"/>
                  </a:lnTo>
                  <a:lnTo>
                    <a:pt x="3074849" y="184393"/>
                  </a:lnTo>
                  <a:lnTo>
                    <a:pt x="3036156" y="135474"/>
                  </a:lnTo>
                  <a:lnTo>
                    <a:pt x="2987908" y="95425"/>
                  </a:lnTo>
                  <a:lnTo>
                    <a:pt x="2929142" y="63507"/>
                  </a:lnTo>
                  <a:lnTo>
                    <a:pt x="2858896" y="38980"/>
                  </a:lnTo>
                  <a:lnTo>
                    <a:pt x="2819167" y="29257"/>
                  </a:lnTo>
                  <a:lnTo>
                    <a:pt x="2776206" y="21104"/>
                  </a:lnTo>
                  <a:lnTo>
                    <a:pt x="2729894" y="14430"/>
                  </a:lnTo>
                  <a:lnTo>
                    <a:pt x="2680110" y="9142"/>
                  </a:lnTo>
                  <a:lnTo>
                    <a:pt x="2626733" y="5147"/>
                  </a:lnTo>
                  <a:lnTo>
                    <a:pt x="2569643" y="2354"/>
                  </a:lnTo>
                  <a:lnTo>
                    <a:pt x="2508721" y="668"/>
                  </a:lnTo>
                  <a:lnTo>
                    <a:pt x="2443844" y="0"/>
                  </a:lnTo>
                  <a:close/>
                </a:path>
              </a:pathLst>
            </a:custGeom>
            <a:solidFill>
              <a:srgbClr val="008C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8" name="object 18">
              <a:extLst>
                <a:ext uri="{FF2B5EF4-FFF2-40B4-BE49-F238E27FC236}">
                  <a16:creationId xmlns:a16="http://schemas.microsoft.com/office/drawing/2014/main" id="{E0256713-7DAC-2176-D9F7-530A14DFA09E}"/>
                </a:ext>
              </a:extLst>
            </p:cNvPr>
            <p:cNvGrpSpPr>
              <a:grpSpLocks/>
            </p:cNvGrpSpPr>
            <p:nvPr/>
          </p:nvGrpSpPr>
          <p:grpSpPr>
            <a:xfrm>
              <a:off x="3163150" y="8423247"/>
              <a:ext cx="711200" cy="711200"/>
              <a:chOff x="3163150" y="8423247"/>
              <a:chExt cx="711200" cy="711200"/>
            </a:xfrm>
          </p:grpSpPr>
          <p:sp>
            <p:nvSpPr>
              <p:cNvPr id="19" name="object 19">
                <a:extLst>
                  <a:ext uri="{FF2B5EF4-FFF2-40B4-BE49-F238E27FC236}">
                    <a16:creationId xmlns:a16="http://schemas.microsoft.com/office/drawing/2014/main" id="{1BBADB41-0B5F-01C2-7459-49E4F8E251F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163150" y="8423247"/>
                <a:ext cx="7112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711200" h="711200">
                    <a:moveTo>
                      <a:pt x="355523" y="0"/>
                    </a:moveTo>
                    <a:lnTo>
                      <a:pt x="307280" y="3245"/>
                    </a:lnTo>
                    <a:lnTo>
                      <a:pt x="261009" y="12699"/>
                    </a:lnTo>
                    <a:lnTo>
                      <a:pt x="217136" y="27938"/>
                    </a:lnTo>
                    <a:lnTo>
                      <a:pt x="176082" y="48538"/>
                    </a:lnTo>
                    <a:lnTo>
                      <a:pt x="138271" y="74076"/>
                    </a:lnTo>
                    <a:lnTo>
                      <a:pt x="104128" y="104128"/>
                    </a:lnTo>
                    <a:lnTo>
                      <a:pt x="74076" y="138271"/>
                    </a:lnTo>
                    <a:lnTo>
                      <a:pt x="48538" y="176082"/>
                    </a:lnTo>
                    <a:lnTo>
                      <a:pt x="27938" y="217136"/>
                    </a:lnTo>
                    <a:lnTo>
                      <a:pt x="12699" y="261009"/>
                    </a:lnTo>
                    <a:lnTo>
                      <a:pt x="3245" y="307280"/>
                    </a:lnTo>
                    <a:lnTo>
                      <a:pt x="0" y="355523"/>
                    </a:lnTo>
                    <a:lnTo>
                      <a:pt x="3245" y="403767"/>
                    </a:lnTo>
                    <a:lnTo>
                      <a:pt x="12699" y="450037"/>
                    </a:lnTo>
                    <a:lnTo>
                      <a:pt x="27938" y="493911"/>
                    </a:lnTo>
                    <a:lnTo>
                      <a:pt x="48538" y="534965"/>
                    </a:lnTo>
                    <a:lnTo>
                      <a:pt x="74076" y="572775"/>
                    </a:lnTo>
                    <a:lnTo>
                      <a:pt x="104128" y="606918"/>
                    </a:lnTo>
                    <a:lnTo>
                      <a:pt x="138271" y="636971"/>
                    </a:lnTo>
                    <a:lnTo>
                      <a:pt x="176082" y="662509"/>
                    </a:lnTo>
                    <a:lnTo>
                      <a:pt x="217136" y="683109"/>
                    </a:lnTo>
                    <a:lnTo>
                      <a:pt x="261009" y="698348"/>
                    </a:lnTo>
                    <a:lnTo>
                      <a:pt x="307280" y="707802"/>
                    </a:lnTo>
                    <a:lnTo>
                      <a:pt x="355523" y="711047"/>
                    </a:lnTo>
                    <a:lnTo>
                      <a:pt x="403767" y="707802"/>
                    </a:lnTo>
                    <a:lnTo>
                      <a:pt x="450037" y="698348"/>
                    </a:lnTo>
                    <a:lnTo>
                      <a:pt x="493911" y="683109"/>
                    </a:lnTo>
                    <a:lnTo>
                      <a:pt x="534965" y="662509"/>
                    </a:lnTo>
                    <a:lnTo>
                      <a:pt x="572775" y="636971"/>
                    </a:lnTo>
                    <a:lnTo>
                      <a:pt x="606918" y="606918"/>
                    </a:lnTo>
                    <a:lnTo>
                      <a:pt x="636971" y="572775"/>
                    </a:lnTo>
                    <a:lnTo>
                      <a:pt x="662509" y="534965"/>
                    </a:lnTo>
                    <a:lnTo>
                      <a:pt x="683109" y="493911"/>
                    </a:lnTo>
                    <a:lnTo>
                      <a:pt x="698348" y="450037"/>
                    </a:lnTo>
                    <a:lnTo>
                      <a:pt x="707802" y="403767"/>
                    </a:lnTo>
                    <a:lnTo>
                      <a:pt x="711047" y="355523"/>
                    </a:lnTo>
                    <a:lnTo>
                      <a:pt x="707802" y="307280"/>
                    </a:lnTo>
                    <a:lnTo>
                      <a:pt x="698348" y="261009"/>
                    </a:lnTo>
                    <a:lnTo>
                      <a:pt x="683109" y="217136"/>
                    </a:lnTo>
                    <a:lnTo>
                      <a:pt x="662509" y="176082"/>
                    </a:lnTo>
                    <a:lnTo>
                      <a:pt x="636971" y="138271"/>
                    </a:lnTo>
                    <a:lnTo>
                      <a:pt x="606918" y="104128"/>
                    </a:lnTo>
                    <a:lnTo>
                      <a:pt x="572775" y="74076"/>
                    </a:lnTo>
                    <a:lnTo>
                      <a:pt x="534965" y="48538"/>
                    </a:lnTo>
                    <a:lnTo>
                      <a:pt x="493911" y="27938"/>
                    </a:lnTo>
                    <a:lnTo>
                      <a:pt x="450037" y="12699"/>
                    </a:lnTo>
                    <a:lnTo>
                      <a:pt x="403767" y="3245"/>
                    </a:lnTo>
                    <a:lnTo>
                      <a:pt x="355523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0" name="object 20">
                <a:extLst>
                  <a:ext uri="{FF2B5EF4-FFF2-40B4-BE49-F238E27FC236}">
                    <a16:creationId xmlns:a16="http://schemas.microsoft.com/office/drawing/2014/main" id="{394270D5-9055-C308-6F9F-A478964B072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499543" y="8645856"/>
                <a:ext cx="63500" cy="206375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206375">
                    <a:moveTo>
                      <a:pt x="57238" y="0"/>
                    </a:moveTo>
                    <a:lnTo>
                      <a:pt x="0" y="1003"/>
                    </a:lnTo>
                    <a:lnTo>
                      <a:pt x="0" y="104267"/>
                    </a:lnTo>
                    <a:lnTo>
                      <a:pt x="2197" y="204190"/>
                    </a:lnTo>
                    <a:lnTo>
                      <a:pt x="63144" y="205943"/>
                    </a:lnTo>
                    <a:lnTo>
                      <a:pt x="63144" y="82918"/>
                    </a:lnTo>
                    <a:lnTo>
                      <a:pt x="57238" y="0"/>
                    </a:lnTo>
                    <a:close/>
                  </a:path>
                </a:pathLst>
              </a:custGeom>
              <a:solidFill>
                <a:srgbClr val="018926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1" name="object 21">
                <a:extLst>
                  <a:ext uri="{FF2B5EF4-FFF2-40B4-BE49-F238E27FC236}">
                    <a16:creationId xmlns:a16="http://schemas.microsoft.com/office/drawing/2014/main" id="{47606B6C-A328-1467-7C64-ABE3FCE7B865}"/>
                  </a:ext>
                </a:extLst>
              </p:cNvPr>
              <p:cNvPicPr>
                <a:picLocks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501999" y="8889472"/>
                <a:ext cx="66436" cy="65232"/>
              </a:xfrm>
              <a:prstGeom prst="rect">
                <a:avLst/>
              </a:prstGeom>
            </p:spPr>
          </p:pic>
          <p:sp>
            <p:nvSpPr>
              <p:cNvPr id="22" name="object 22">
                <a:extLst>
                  <a:ext uri="{FF2B5EF4-FFF2-40B4-BE49-F238E27FC236}">
                    <a16:creationId xmlns:a16="http://schemas.microsoft.com/office/drawing/2014/main" id="{724594CE-84CB-5892-93DB-9B71FE88665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240423" y="8510148"/>
                <a:ext cx="587375" cy="561975"/>
              </a:xfrm>
              <a:custGeom>
                <a:avLst/>
                <a:gdLst/>
                <a:ahLst/>
                <a:cxnLst/>
                <a:rect l="l" t="t" r="r" b="b"/>
                <a:pathLst>
                  <a:path w="587375" h="561975">
                    <a:moveTo>
                      <a:pt x="300773" y="0"/>
                    </a:moveTo>
                    <a:lnTo>
                      <a:pt x="248108" y="3331"/>
                    </a:lnTo>
                    <a:lnTo>
                      <a:pt x="248563" y="3331"/>
                    </a:lnTo>
                    <a:lnTo>
                      <a:pt x="197812" y="12805"/>
                    </a:lnTo>
                    <a:lnTo>
                      <a:pt x="150175" y="28161"/>
                    </a:lnTo>
                    <a:lnTo>
                      <a:pt x="108243" y="48965"/>
                    </a:lnTo>
                    <a:lnTo>
                      <a:pt x="74376" y="74826"/>
                    </a:lnTo>
                    <a:lnTo>
                      <a:pt x="50929" y="105355"/>
                    </a:lnTo>
                    <a:lnTo>
                      <a:pt x="24446" y="162765"/>
                    </a:lnTo>
                    <a:lnTo>
                      <a:pt x="7771" y="216207"/>
                    </a:lnTo>
                    <a:lnTo>
                      <a:pt x="0" y="265704"/>
                    </a:lnTo>
                    <a:lnTo>
                      <a:pt x="101" y="285966"/>
                    </a:lnTo>
                    <a:lnTo>
                      <a:pt x="201" y="305847"/>
                    </a:lnTo>
                    <a:lnTo>
                      <a:pt x="7555" y="352966"/>
                    </a:lnTo>
                    <a:lnTo>
                      <a:pt x="21074" y="390782"/>
                    </a:lnTo>
                    <a:lnTo>
                      <a:pt x="39882" y="424754"/>
                    </a:lnTo>
                    <a:lnTo>
                      <a:pt x="89751" y="481267"/>
                    </a:lnTo>
                    <a:lnTo>
                      <a:pt x="149933" y="522707"/>
                    </a:lnTo>
                    <a:lnTo>
                      <a:pt x="213198" y="549274"/>
                    </a:lnTo>
                    <a:lnTo>
                      <a:pt x="290472" y="561687"/>
                    </a:lnTo>
                    <a:lnTo>
                      <a:pt x="337515" y="557724"/>
                    </a:lnTo>
                    <a:lnTo>
                      <a:pt x="383697" y="546048"/>
                    </a:lnTo>
                    <a:lnTo>
                      <a:pt x="427856" y="527553"/>
                    </a:lnTo>
                    <a:lnTo>
                      <a:pt x="461791" y="507330"/>
                    </a:lnTo>
                    <a:lnTo>
                      <a:pt x="301716" y="507330"/>
                    </a:lnTo>
                    <a:lnTo>
                      <a:pt x="260818" y="506752"/>
                    </a:lnTo>
                    <a:lnTo>
                      <a:pt x="220902" y="496737"/>
                    </a:lnTo>
                    <a:lnTo>
                      <a:pt x="182058" y="476485"/>
                    </a:lnTo>
                    <a:lnTo>
                      <a:pt x="144376" y="445194"/>
                    </a:lnTo>
                    <a:lnTo>
                      <a:pt x="106995" y="400441"/>
                    </a:lnTo>
                    <a:lnTo>
                      <a:pt x="81212" y="353568"/>
                    </a:lnTo>
                    <a:lnTo>
                      <a:pt x="66744" y="305847"/>
                    </a:lnTo>
                    <a:lnTo>
                      <a:pt x="63306" y="258551"/>
                    </a:lnTo>
                    <a:lnTo>
                      <a:pt x="70613" y="212954"/>
                    </a:lnTo>
                    <a:lnTo>
                      <a:pt x="88381" y="170328"/>
                    </a:lnTo>
                    <a:lnTo>
                      <a:pt x="119338" y="129567"/>
                    </a:lnTo>
                    <a:lnTo>
                      <a:pt x="158363" y="98382"/>
                    </a:lnTo>
                    <a:lnTo>
                      <a:pt x="201824" y="76220"/>
                    </a:lnTo>
                    <a:lnTo>
                      <a:pt x="246090" y="62527"/>
                    </a:lnTo>
                    <a:lnTo>
                      <a:pt x="287528" y="56751"/>
                    </a:lnTo>
                    <a:lnTo>
                      <a:pt x="474717" y="56751"/>
                    </a:lnTo>
                    <a:lnTo>
                      <a:pt x="439067" y="31416"/>
                    </a:lnTo>
                    <a:lnTo>
                      <a:pt x="398265" y="13673"/>
                    </a:lnTo>
                    <a:lnTo>
                      <a:pt x="351382" y="3331"/>
                    </a:lnTo>
                    <a:lnTo>
                      <a:pt x="300773" y="0"/>
                    </a:lnTo>
                    <a:close/>
                  </a:path>
                  <a:path w="587375" h="561975">
                    <a:moveTo>
                      <a:pt x="474717" y="56751"/>
                    </a:moveTo>
                    <a:lnTo>
                      <a:pt x="287528" y="56751"/>
                    </a:lnTo>
                    <a:lnTo>
                      <a:pt x="322506" y="58340"/>
                    </a:lnTo>
                    <a:lnTo>
                      <a:pt x="356595" y="67650"/>
                    </a:lnTo>
                    <a:lnTo>
                      <a:pt x="395075" y="85304"/>
                    </a:lnTo>
                    <a:lnTo>
                      <a:pt x="433844" y="111157"/>
                    </a:lnTo>
                    <a:lnTo>
                      <a:pt x="468796" y="145070"/>
                    </a:lnTo>
                    <a:lnTo>
                      <a:pt x="495827" y="186901"/>
                    </a:lnTo>
                    <a:lnTo>
                      <a:pt x="510834" y="236508"/>
                    </a:lnTo>
                    <a:lnTo>
                      <a:pt x="517168" y="285966"/>
                    </a:lnTo>
                    <a:lnTo>
                      <a:pt x="519124" y="328495"/>
                    </a:lnTo>
                    <a:lnTo>
                      <a:pt x="514014" y="365651"/>
                    </a:lnTo>
                    <a:lnTo>
                      <a:pt x="471841" y="430071"/>
                    </a:lnTo>
                    <a:lnTo>
                      <a:pt x="429402" y="460447"/>
                    </a:lnTo>
                    <a:lnTo>
                      <a:pt x="386098" y="483376"/>
                    </a:lnTo>
                    <a:lnTo>
                      <a:pt x="343506" y="499271"/>
                    </a:lnTo>
                    <a:lnTo>
                      <a:pt x="301716" y="507330"/>
                    </a:lnTo>
                    <a:lnTo>
                      <a:pt x="461791" y="507330"/>
                    </a:lnTo>
                    <a:lnTo>
                      <a:pt x="505460" y="473686"/>
                    </a:lnTo>
                    <a:lnTo>
                      <a:pt x="536582" y="440102"/>
                    </a:lnTo>
                    <a:lnTo>
                      <a:pt x="561037" y="403277"/>
                    </a:lnTo>
                    <a:lnTo>
                      <a:pt x="577662" y="364105"/>
                    </a:lnTo>
                    <a:lnTo>
                      <a:pt x="586867" y="317969"/>
                    </a:lnTo>
                    <a:lnTo>
                      <a:pt x="587089" y="285966"/>
                    </a:lnTo>
                    <a:lnTo>
                      <a:pt x="587196" y="270535"/>
                    </a:lnTo>
                    <a:lnTo>
                      <a:pt x="579297" y="223101"/>
                    </a:lnTo>
                    <a:lnTo>
                      <a:pt x="563819" y="176967"/>
                    </a:lnTo>
                    <a:lnTo>
                      <a:pt x="541408" y="133432"/>
                    </a:lnTo>
                    <a:lnTo>
                      <a:pt x="512714" y="93796"/>
                    </a:lnTo>
                    <a:lnTo>
                      <a:pt x="478384" y="59357"/>
                    </a:lnTo>
                    <a:lnTo>
                      <a:pt x="474717" y="56751"/>
                    </a:lnTo>
                    <a:close/>
                  </a:path>
                </a:pathLst>
              </a:custGeom>
              <a:solidFill>
                <a:srgbClr val="008C0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30" name="object 30">
            <a:extLst>
              <a:ext uri="{FF2B5EF4-FFF2-40B4-BE49-F238E27FC236}">
                <a16:creationId xmlns:a16="http://schemas.microsoft.com/office/drawing/2014/main" id="{07043123-CB4D-A2C4-2869-F8230EE106F5}"/>
              </a:ext>
            </a:extLst>
          </p:cNvPr>
          <p:cNvSpPr txBox="1"/>
          <p:nvPr/>
        </p:nvSpPr>
        <p:spPr>
          <a:xfrm>
            <a:off x="708347" y="8145272"/>
            <a:ext cx="2237105" cy="1140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80"/>
              </a:spcBef>
            </a:pPr>
            <a:r>
              <a:rPr sz="1400" spc="-20" dirty="0">
                <a:latin typeface="NSPCC"/>
                <a:cs typeface="NSPCC"/>
              </a:rPr>
              <a:t>You</a:t>
            </a:r>
            <a:r>
              <a:rPr sz="1400" spc="-15" dirty="0">
                <a:latin typeface="NSPCC"/>
                <a:cs typeface="NSPCC"/>
              </a:rPr>
              <a:t> </a:t>
            </a:r>
            <a:r>
              <a:rPr sz="1400" dirty="0">
                <a:latin typeface="NSPCC"/>
                <a:cs typeface="NSPCC"/>
              </a:rPr>
              <a:t>can</a:t>
            </a:r>
            <a:r>
              <a:rPr sz="1400" spc="-10" dirty="0">
                <a:latin typeface="NSPCC"/>
                <a:cs typeface="NSPCC"/>
              </a:rPr>
              <a:t> </a:t>
            </a:r>
            <a:r>
              <a:rPr sz="1400" dirty="0">
                <a:latin typeface="NSPCC"/>
                <a:cs typeface="NSPCC"/>
              </a:rPr>
              <a:t>contact</a:t>
            </a:r>
            <a:r>
              <a:rPr sz="1400" spc="-15" dirty="0">
                <a:latin typeface="NSPCC"/>
                <a:cs typeface="NSPCC"/>
              </a:rPr>
              <a:t> </a:t>
            </a:r>
            <a:r>
              <a:rPr sz="1400" dirty="0">
                <a:latin typeface="NSPCC"/>
                <a:cs typeface="NSPCC"/>
              </a:rPr>
              <a:t>the</a:t>
            </a:r>
            <a:r>
              <a:rPr sz="1400" spc="-10" dirty="0">
                <a:latin typeface="NSPCC"/>
                <a:cs typeface="NSPCC"/>
              </a:rPr>
              <a:t> NSPCC </a:t>
            </a:r>
            <a:r>
              <a:rPr sz="1400" dirty="0">
                <a:latin typeface="NSPCC"/>
                <a:cs typeface="NSPCC"/>
              </a:rPr>
              <a:t>Helpline</a:t>
            </a:r>
            <a:r>
              <a:rPr sz="1400" spc="-25" dirty="0">
                <a:latin typeface="NSPCC"/>
                <a:cs typeface="NSPCC"/>
              </a:rPr>
              <a:t> </a:t>
            </a:r>
            <a:r>
              <a:rPr sz="1400" dirty="0">
                <a:latin typeface="NSPCC"/>
                <a:cs typeface="NSPCC"/>
              </a:rPr>
              <a:t>for</a:t>
            </a:r>
            <a:r>
              <a:rPr sz="1400" spc="-20" dirty="0">
                <a:latin typeface="NSPCC"/>
                <a:cs typeface="NSPCC"/>
              </a:rPr>
              <a:t> </a:t>
            </a:r>
            <a:r>
              <a:rPr sz="1400" dirty="0">
                <a:latin typeface="NSPCC"/>
                <a:cs typeface="NSPCC"/>
              </a:rPr>
              <a:t>free</a:t>
            </a:r>
            <a:r>
              <a:rPr sz="1400" spc="-25" dirty="0">
                <a:latin typeface="NSPCC"/>
                <a:cs typeface="NSPCC"/>
              </a:rPr>
              <a:t> </a:t>
            </a:r>
            <a:r>
              <a:rPr sz="1400" spc="-10" dirty="0">
                <a:latin typeface="NSPCC"/>
                <a:cs typeface="NSPCC"/>
              </a:rPr>
              <a:t>advice.</a:t>
            </a:r>
            <a:endParaRPr sz="1400" dirty="0">
              <a:latin typeface="NSPCC"/>
              <a:cs typeface="NSPCC"/>
            </a:endParaRPr>
          </a:p>
          <a:p>
            <a:pPr marL="12700" marR="255270" algn="just">
              <a:lnSpc>
                <a:spcPct val="101200"/>
              </a:lnSpc>
              <a:spcBef>
                <a:spcPts val="300"/>
              </a:spcBef>
            </a:pPr>
            <a:r>
              <a:rPr sz="1400" b="1" spc="-10" dirty="0">
                <a:latin typeface="NSPCC Headline"/>
                <a:cs typeface="NSPCC Headline"/>
              </a:rPr>
              <a:t>nspcc.org.uk/helpline </a:t>
            </a:r>
            <a:r>
              <a:rPr sz="1400" b="1" dirty="0">
                <a:latin typeface="NSPCC Headline"/>
                <a:cs typeface="NSPCC Headline"/>
              </a:rPr>
              <a:t>0808</a:t>
            </a:r>
            <a:r>
              <a:rPr sz="1400" b="1" spc="55" dirty="0">
                <a:latin typeface="NSPCC Headline"/>
                <a:cs typeface="NSPCC Headline"/>
              </a:rPr>
              <a:t> </a:t>
            </a:r>
            <a:r>
              <a:rPr sz="1400" b="1" dirty="0">
                <a:latin typeface="NSPCC Headline"/>
                <a:cs typeface="NSPCC Headline"/>
              </a:rPr>
              <a:t>800</a:t>
            </a:r>
            <a:r>
              <a:rPr sz="1400" b="1" spc="55" dirty="0">
                <a:latin typeface="NSPCC Headline"/>
                <a:cs typeface="NSPCC Headline"/>
              </a:rPr>
              <a:t> </a:t>
            </a:r>
            <a:r>
              <a:rPr sz="1400" b="1" dirty="0">
                <a:latin typeface="NSPCC Headline"/>
                <a:cs typeface="NSPCC Headline"/>
              </a:rPr>
              <a:t>5000</a:t>
            </a:r>
            <a:r>
              <a:rPr sz="1400" b="1" spc="55" dirty="0">
                <a:latin typeface="NSPCC Headline"/>
                <a:cs typeface="NSPCC Headline"/>
              </a:rPr>
              <a:t> </a:t>
            </a:r>
            <a:r>
              <a:rPr sz="1400" dirty="0">
                <a:latin typeface="NSPCC"/>
                <a:cs typeface="NSPCC"/>
              </a:rPr>
              <a:t>or</a:t>
            </a:r>
            <a:r>
              <a:rPr sz="1400" spc="60" dirty="0">
                <a:latin typeface="NSPCC"/>
                <a:cs typeface="NSPCC"/>
              </a:rPr>
              <a:t> </a:t>
            </a:r>
            <a:r>
              <a:rPr sz="1400" spc="-20" dirty="0">
                <a:latin typeface="NSPCC"/>
                <a:cs typeface="NSPCC"/>
              </a:rPr>
              <a:t>email </a:t>
            </a:r>
            <a:r>
              <a:rPr sz="1400" b="1" spc="-10" dirty="0">
                <a:latin typeface="NSPCC Headline"/>
                <a:cs typeface="NSPCC Headline"/>
              </a:rPr>
              <a:t>help@nspcc.org.uk</a:t>
            </a:r>
            <a:endParaRPr sz="1400" dirty="0">
              <a:latin typeface="NSPCC Headline"/>
              <a:cs typeface="NSPCC Headline"/>
            </a:endParaRPr>
          </a:p>
        </p:txBody>
      </p:sp>
      <p:sp>
        <p:nvSpPr>
          <p:cNvPr id="29" name="object 29">
            <a:extLst>
              <a:ext uri="{FF2B5EF4-FFF2-40B4-BE49-F238E27FC236}">
                <a16:creationId xmlns:a16="http://schemas.microsoft.com/office/drawing/2014/main" id="{8B5DF444-38DA-820C-0672-028024EE62FC}"/>
              </a:ext>
            </a:extLst>
          </p:cNvPr>
          <p:cNvSpPr txBox="1"/>
          <p:nvPr/>
        </p:nvSpPr>
        <p:spPr>
          <a:xfrm>
            <a:off x="4210296" y="8145272"/>
            <a:ext cx="2532380" cy="113249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84835" algn="just">
              <a:lnSpc>
                <a:spcPct val="101200"/>
              </a:lnSpc>
              <a:spcBef>
                <a:spcPts val="80"/>
              </a:spcBef>
            </a:pP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If</a:t>
            </a:r>
            <a:r>
              <a:rPr sz="1400" spc="-25" dirty="0">
                <a:solidFill>
                  <a:srgbClr val="FFFFFF"/>
                </a:solidFill>
                <a:latin typeface="NSPCC"/>
                <a:cs typeface="NSPCC"/>
              </a:rPr>
              <a:t> </a:t>
            </a: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a</a:t>
            </a:r>
            <a:r>
              <a:rPr sz="1400" spc="-20" dirty="0">
                <a:solidFill>
                  <a:srgbClr val="FFFFFF"/>
                </a:solidFill>
                <a:latin typeface="NSPCC"/>
                <a:cs typeface="NSPCC"/>
              </a:rPr>
              <a:t> </a:t>
            </a: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child</a:t>
            </a:r>
            <a:r>
              <a:rPr sz="1400" spc="-20" dirty="0">
                <a:solidFill>
                  <a:srgbClr val="FFFFFF"/>
                </a:solidFill>
                <a:latin typeface="NSPCC"/>
                <a:cs typeface="NSPCC"/>
              </a:rPr>
              <a:t> </a:t>
            </a: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needs</a:t>
            </a:r>
            <a:r>
              <a:rPr sz="1400" spc="-20" dirty="0">
                <a:solidFill>
                  <a:srgbClr val="FFFFFF"/>
                </a:solidFill>
                <a:latin typeface="NSPCC"/>
                <a:cs typeface="NSPCC"/>
              </a:rPr>
              <a:t> </a:t>
            </a: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to</a:t>
            </a:r>
            <a:r>
              <a:rPr sz="1400" spc="-20" dirty="0">
                <a:solidFill>
                  <a:srgbClr val="FFFFFF"/>
                </a:solidFill>
                <a:latin typeface="NSPCC"/>
                <a:cs typeface="NSPCC"/>
              </a:rPr>
              <a:t> </a:t>
            </a: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talk</a:t>
            </a:r>
            <a:r>
              <a:rPr sz="1400" spc="-20" dirty="0">
                <a:solidFill>
                  <a:srgbClr val="FFFFFF"/>
                </a:solidFill>
                <a:latin typeface="NSPCC"/>
                <a:cs typeface="NSPCC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NSPCC"/>
                <a:cs typeface="NSPCC"/>
              </a:rPr>
              <a:t>in </a:t>
            </a: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confidence</a:t>
            </a:r>
            <a:r>
              <a:rPr sz="1400" spc="-5" dirty="0">
                <a:solidFill>
                  <a:srgbClr val="FFFFFF"/>
                </a:solidFill>
                <a:latin typeface="NSPCC"/>
                <a:cs typeface="NSPCC"/>
              </a:rPr>
              <a:t> </a:t>
            </a: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they can </a:t>
            </a:r>
            <a:r>
              <a:rPr sz="1400" spc="-20" dirty="0">
                <a:solidFill>
                  <a:srgbClr val="FFFFFF"/>
                </a:solidFill>
                <a:latin typeface="NSPCC"/>
                <a:cs typeface="NSPCC"/>
              </a:rPr>
              <a:t>talk </a:t>
            </a: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to</a:t>
            </a:r>
            <a:r>
              <a:rPr sz="1400" spc="-5" dirty="0">
                <a:solidFill>
                  <a:srgbClr val="FFFFFF"/>
                </a:solidFill>
                <a:latin typeface="NSPCC"/>
                <a:cs typeface="NSPCC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NSPCC"/>
                <a:cs typeface="NSPCC"/>
              </a:rPr>
              <a:t>Childline</a:t>
            </a:r>
            <a:r>
              <a:rPr sz="1400" spc="-5" dirty="0">
                <a:solidFill>
                  <a:srgbClr val="FFFFFF"/>
                </a:solidFill>
                <a:latin typeface="NSPCC"/>
                <a:cs typeface="NSPCC"/>
              </a:rPr>
              <a:t> </a:t>
            </a:r>
            <a:r>
              <a:rPr sz="1400" dirty="0">
                <a:solidFill>
                  <a:srgbClr val="FFFFFF"/>
                </a:solidFill>
                <a:latin typeface="NSPCC"/>
                <a:cs typeface="NSPCC"/>
              </a:rPr>
              <a:t>for </a:t>
            </a:r>
            <a:r>
              <a:rPr sz="1400" spc="-20" dirty="0">
                <a:solidFill>
                  <a:srgbClr val="FFFFFF"/>
                </a:solidFill>
                <a:latin typeface="NSPCC"/>
                <a:cs typeface="NSPCC"/>
              </a:rPr>
              <a:t>free.</a:t>
            </a:r>
            <a:endParaRPr sz="1400" dirty="0">
              <a:latin typeface="NSPCC"/>
              <a:cs typeface="NSPCC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400" b="1" dirty="0">
                <a:solidFill>
                  <a:srgbClr val="FFFFFF"/>
                </a:solidFill>
                <a:latin typeface="NSPCC Headline"/>
                <a:cs typeface="NSPCC Headline"/>
              </a:rPr>
              <a:t>0800</a:t>
            </a:r>
            <a:r>
              <a:rPr sz="1400" b="1" spc="15" dirty="0">
                <a:solidFill>
                  <a:srgbClr val="FFFFFF"/>
                </a:solidFill>
                <a:latin typeface="NSPCC Headline"/>
                <a:cs typeface="NSPCC Headline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NSPCC Headline"/>
                <a:cs typeface="NSPCC Headline"/>
              </a:rPr>
              <a:t>1111</a:t>
            </a:r>
            <a:r>
              <a:rPr sz="1400" b="1" spc="20" dirty="0">
                <a:solidFill>
                  <a:srgbClr val="FFFFFF"/>
                </a:solidFill>
                <a:latin typeface="NSPCC Headline"/>
                <a:cs typeface="NSPCC Headline"/>
              </a:rPr>
              <a:t> </a:t>
            </a:r>
            <a:r>
              <a:rPr sz="1400" dirty="0">
                <a:solidFill>
                  <a:srgbClr val="FFFFFF"/>
                </a:solidFill>
                <a:latin typeface="NSPCC" panose="02000000000000000000" pitchFamily="2" charset="77"/>
                <a:cs typeface="NSPCC Headline"/>
              </a:rPr>
              <a:t>or</a:t>
            </a:r>
            <a:r>
              <a:rPr sz="1400" spc="15" dirty="0">
                <a:solidFill>
                  <a:srgbClr val="FFFFFF"/>
                </a:solidFill>
                <a:latin typeface="NSPCC" panose="02000000000000000000" pitchFamily="2" charset="77"/>
                <a:cs typeface="NSPCC Headline"/>
              </a:rPr>
              <a:t> </a:t>
            </a:r>
            <a:r>
              <a:rPr lang="en-GB" sz="1400" spc="15" dirty="0">
                <a:solidFill>
                  <a:srgbClr val="FFFFFF"/>
                </a:solidFill>
                <a:latin typeface="NSPCC" panose="02000000000000000000" pitchFamily="2" charset="77"/>
                <a:cs typeface="NSPCC Headline"/>
              </a:rPr>
              <a:t>email </a:t>
            </a:r>
            <a:r>
              <a:rPr sz="1400" b="1" spc="-10" dirty="0" err="1">
                <a:solidFill>
                  <a:srgbClr val="FFFFFF"/>
                </a:solidFill>
                <a:latin typeface="NSPCC Headline"/>
                <a:cs typeface="NSPCC Headline"/>
              </a:rPr>
              <a:t>childline.org.uk</a:t>
            </a:r>
            <a:r>
              <a:rPr lang="en-GB" sz="1400" b="1" spc="-10" dirty="0">
                <a:solidFill>
                  <a:srgbClr val="FFFFFF"/>
                </a:solidFill>
                <a:latin typeface="NSPCC Headline"/>
                <a:cs typeface="NSPCC Headline"/>
              </a:rPr>
              <a:t> </a:t>
            </a:r>
            <a:endParaRPr sz="1400" dirty="0">
              <a:latin typeface="NSPCC Headline"/>
              <a:cs typeface="NSPCC Headline"/>
            </a:endParaRPr>
          </a:p>
        </p:txBody>
      </p:sp>
      <p:sp>
        <p:nvSpPr>
          <p:cNvPr id="31" name="object 31">
            <a:extLst>
              <a:ext uri="{FF2B5EF4-FFF2-40B4-BE49-F238E27FC236}">
                <a16:creationId xmlns:a16="http://schemas.microsoft.com/office/drawing/2014/main" id="{FC52532E-49AC-FF74-00FB-53EEF07D7D3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9299" y="10172677"/>
            <a:ext cx="31603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©NSPCC</a:t>
            </a:r>
            <a:r>
              <a:rPr sz="600" spc="75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2025.</a:t>
            </a:r>
            <a:r>
              <a:rPr sz="600" spc="75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Registered</a:t>
            </a:r>
            <a:r>
              <a:rPr sz="600" spc="80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charity</a:t>
            </a:r>
            <a:r>
              <a:rPr sz="600" spc="75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England</a:t>
            </a:r>
            <a:r>
              <a:rPr sz="600" spc="80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and</a:t>
            </a:r>
            <a:r>
              <a:rPr sz="600" spc="75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Wales</a:t>
            </a:r>
            <a:r>
              <a:rPr sz="600" spc="80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216401,</a:t>
            </a:r>
            <a:r>
              <a:rPr sz="600" spc="75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br>
              <a:rPr lang="en-GB" sz="600" spc="75" dirty="0">
                <a:solidFill>
                  <a:schemeClr val="bg1"/>
                </a:solidFill>
                <a:latin typeface="NSPCC"/>
                <a:cs typeface="NSPCC"/>
              </a:rPr>
            </a:b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Scotland</a:t>
            </a:r>
            <a:r>
              <a:rPr sz="600" spc="80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SC037717</a:t>
            </a:r>
            <a:r>
              <a:rPr lang="en-GB" sz="600" spc="75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and</a:t>
            </a:r>
            <a:r>
              <a:rPr sz="600" spc="80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Jersey</a:t>
            </a:r>
            <a:r>
              <a:rPr sz="600" spc="75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dirty="0">
                <a:solidFill>
                  <a:schemeClr val="bg1"/>
                </a:solidFill>
                <a:latin typeface="NSPCC"/>
                <a:cs typeface="NSPCC"/>
              </a:rPr>
              <a:t>384.</a:t>
            </a:r>
            <a:r>
              <a:rPr sz="600" spc="80" dirty="0">
                <a:solidFill>
                  <a:schemeClr val="bg1"/>
                </a:solidFill>
                <a:latin typeface="NSPCC"/>
                <a:cs typeface="NSPCC"/>
              </a:rPr>
              <a:t> </a:t>
            </a:r>
            <a:r>
              <a:rPr sz="600" spc="-10" dirty="0">
                <a:solidFill>
                  <a:schemeClr val="bg1"/>
                </a:solidFill>
                <a:latin typeface="NSPCC"/>
                <a:cs typeface="NSPCC"/>
              </a:rPr>
              <a:t>J2025905.</a:t>
            </a:r>
            <a:endParaRPr sz="600" dirty="0">
              <a:solidFill>
                <a:schemeClr val="bg1"/>
              </a:solidFill>
              <a:latin typeface="NSPCC"/>
              <a:cs typeface="NSPCC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57F32F7-F736-97B0-100B-3FD111B8D93A}"/>
              </a:ext>
            </a:extLst>
          </p:cNvPr>
          <p:cNvSpPr/>
          <p:nvPr/>
        </p:nvSpPr>
        <p:spPr>
          <a:xfrm>
            <a:off x="4533682" y="9686064"/>
            <a:ext cx="2590800" cy="684103"/>
          </a:xfrm>
          <a:prstGeom prst="rect">
            <a:avLst/>
          </a:prstGeom>
          <a:solidFill>
            <a:srgbClr val="FF80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NSPCC" panose="02000000000000000000" pitchFamily="2" charset="77"/>
              </a:rPr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719275358"/>
      </p:ext>
    </p:extLst>
  </p:cSld>
  <p:clrMapOvr>
    <a:masterClrMapping/>
  </p:clrMapOvr>
</p:sld>
</file>

<file path=ppt/theme/theme1.xml><?xml version="1.0" encoding="utf-8"?>
<a:theme xmlns:a="http://schemas.openxmlformats.org/drawingml/2006/main" name="NSPCC">
  <a:themeElements>
    <a:clrScheme name="NSPCC">
      <a:dk1>
        <a:srgbClr val="000000"/>
      </a:dk1>
      <a:lt1>
        <a:srgbClr val="FFFFFF"/>
      </a:lt1>
      <a:dk2>
        <a:srgbClr val="009732"/>
      </a:dk2>
      <a:lt2>
        <a:srgbClr val="B1DDDE"/>
      </a:lt2>
      <a:accent1>
        <a:srgbClr val="075470"/>
      </a:accent1>
      <a:accent2>
        <a:srgbClr val="582751"/>
      </a:accent2>
      <a:accent3>
        <a:srgbClr val="CB3B7F"/>
      </a:accent3>
      <a:accent4>
        <a:srgbClr val="FBCE4F"/>
      </a:accent4>
      <a:accent5>
        <a:srgbClr val="E1FADB"/>
      </a:accent5>
      <a:accent6>
        <a:srgbClr val="DED4F2"/>
      </a:accent6>
      <a:hlink>
        <a:srgbClr val="000000"/>
      </a:hlink>
      <a:folHlink>
        <a:srgbClr val="009732"/>
      </a:folHlink>
    </a:clrScheme>
    <a:fontScheme name="NSPCC">
      <a:majorFont>
        <a:latin typeface="NSPCC Headline"/>
        <a:ea typeface=""/>
        <a:cs typeface=""/>
      </a:majorFont>
      <a:minorFont>
        <a:latin typeface="NSPC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710A9AD4AC5641880E15B18D13CFAA" ma:contentTypeVersion="12" ma:contentTypeDescription="Create a new document." ma:contentTypeScope="" ma:versionID="bc48b78b63ae4154c507f90906c7789d">
  <xsd:schema xmlns:xsd="http://www.w3.org/2001/XMLSchema" xmlns:xs="http://www.w3.org/2001/XMLSchema" xmlns:p="http://schemas.microsoft.com/office/2006/metadata/properties" xmlns:ns2="7560e630-d7d4-4c27-aa9b-bd2165c1ba22" xmlns:ns3="6ff5887d-36d3-46e9-81c1-50febee905f0" targetNamespace="http://schemas.microsoft.com/office/2006/metadata/properties" ma:root="true" ma:fieldsID="373e158ceb8def48411ea115edc7830b" ns2:_="" ns3:_="">
    <xsd:import namespace="7560e630-d7d4-4c27-aa9b-bd2165c1ba22"/>
    <xsd:import namespace="6ff5887d-36d3-46e9-81c1-50febee905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0e630-d7d4-4c27-aa9b-bd2165c1ba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9f73d0f-580d-40b4-85a5-f6fbd7093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f5887d-36d3-46e9-81c1-50febee905f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49f67b7-8ec5-4a43-9f00-e087e36cf6c8}" ma:internalName="TaxCatchAll" ma:showField="CatchAllData" ma:web="6ff5887d-36d3-46e9-81c1-50febee905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60e630-d7d4-4c27-aa9b-bd2165c1ba22">
      <Terms xmlns="http://schemas.microsoft.com/office/infopath/2007/PartnerControls"/>
    </lcf76f155ced4ddcb4097134ff3c332f>
    <TaxCatchAll xmlns="6ff5887d-36d3-46e9-81c1-50febee905f0" xsi:nil="true"/>
  </documentManagement>
</p:properties>
</file>

<file path=customXml/itemProps1.xml><?xml version="1.0" encoding="utf-8"?>
<ds:datastoreItem xmlns:ds="http://schemas.openxmlformats.org/officeDocument/2006/customXml" ds:itemID="{65879E1C-AB2F-4F97-AD23-413BC05072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953165-DFA4-46B3-8D8D-0271DB01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0e630-d7d4-4c27-aa9b-bd2165c1ba22"/>
    <ds:schemaRef ds:uri="6ff5887d-36d3-46e9-81c1-50febee905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0F50A8-2BA4-4EE8-8446-CBC13195918B}">
  <ds:schemaRefs>
    <ds:schemaRef ds:uri="http://schemas.microsoft.com/office/2006/metadata/properties"/>
    <ds:schemaRef ds:uri="http://schemas.microsoft.com/office/infopath/2007/PartnerControls"/>
    <ds:schemaRef ds:uri="7560e630-d7d4-4c27-aa9b-bd2165c1ba22"/>
    <ds:schemaRef ds:uri="6ff5887d-36d3-46e9-81c1-50febee905f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NSPCC</Template>
  <TotalTime>354</TotalTime>
  <Words>177</Words>
  <Application>Microsoft Macintosh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NSPCC</vt:lpstr>
      <vt:lpstr>NSPCC Headline</vt:lpstr>
      <vt:lpstr>Aptos</vt:lpstr>
      <vt:lpstr>Arial</vt:lpstr>
      <vt:lpstr>NSPCC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poster from the NSPCC explaining what to do if you're concerned about a child</dc:title>
  <cp:lastModifiedBy>Fomthaisong, Baifurn</cp:lastModifiedBy>
  <cp:revision>10</cp:revision>
  <dcterms:created xsi:type="dcterms:W3CDTF">2025-07-01T09:23:25Z</dcterms:created>
  <dcterms:modified xsi:type="dcterms:W3CDTF">2025-07-15T13:02:26Z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Creator">
    <vt:lpwstr>Adobe InDesign 20.3 (Macintosh)</vt:lpwstr>
  </property>
  <property fmtid="{D5CDD505-2E9C-101B-9397-08002B2CF9AE}" pid="4" name="LastSaved">
    <vt:filetime>2025-07-01T00:00:00Z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0x0101008F710A9AD4AC5641880E15B18D13CFAA</vt:lpwstr>
  </property>
</Properties>
</file>