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862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8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43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508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41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839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536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53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217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695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3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4B698-480E-4554-85A4-AAF13D76084D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3CAD5-65E0-49BD-AD50-4BCC57D31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50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xagon 4"/>
          <p:cNvSpPr/>
          <p:nvPr/>
        </p:nvSpPr>
        <p:spPr>
          <a:xfrm>
            <a:off x="1403648" y="1487358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Hexagon 26"/>
          <p:cNvSpPr/>
          <p:nvPr/>
        </p:nvSpPr>
        <p:spPr>
          <a:xfrm>
            <a:off x="6000506" y="2989184"/>
            <a:ext cx="1169410" cy="1008112"/>
          </a:xfrm>
          <a:prstGeom prst="hexagon">
            <a:avLst/>
          </a:prstGeom>
          <a:solidFill>
            <a:srgbClr val="0070C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Hexagon 28"/>
          <p:cNvSpPr/>
          <p:nvPr/>
        </p:nvSpPr>
        <p:spPr>
          <a:xfrm>
            <a:off x="6000506" y="5011316"/>
            <a:ext cx="1169410" cy="1008112"/>
          </a:xfrm>
          <a:prstGeom prst="hexagon">
            <a:avLst/>
          </a:prstGeom>
          <a:solidFill>
            <a:srgbClr val="0070C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Hexagon 30"/>
          <p:cNvSpPr/>
          <p:nvPr/>
        </p:nvSpPr>
        <p:spPr>
          <a:xfrm>
            <a:off x="467544" y="1991414"/>
            <a:ext cx="1169410" cy="1008112"/>
          </a:xfrm>
          <a:prstGeom prst="hexagon">
            <a:avLst/>
          </a:prstGeom>
          <a:solidFill>
            <a:srgbClr val="FF00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Hexagon 31"/>
          <p:cNvSpPr/>
          <p:nvPr/>
        </p:nvSpPr>
        <p:spPr>
          <a:xfrm>
            <a:off x="467544" y="2989184"/>
            <a:ext cx="1169410" cy="1008112"/>
          </a:xfrm>
          <a:prstGeom prst="hexagon">
            <a:avLst/>
          </a:prstGeom>
          <a:solidFill>
            <a:srgbClr val="FF00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Hexagon 32"/>
          <p:cNvSpPr/>
          <p:nvPr/>
        </p:nvSpPr>
        <p:spPr>
          <a:xfrm>
            <a:off x="467544" y="3995014"/>
            <a:ext cx="1169410" cy="1008112"/>
          </a:xfrm>
          <a:prstGeom prst="hexagon">
            <a:avLst/>
          </a:prstGeom>
          <a:solidFill>
            <a:srgbClr val="FF00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Hexagon 33"/>
          <p:cNvSpPr/>
          <p:nvPr/>
        </p:nvSpPr>
        <p:spPr>
          <a:xfrm>
            <a:off x="467544" y="5003126"/>
            <a:ext cx="1169410" cy="1008112"/>
          </a:xfrm>
          <a:prstGeom prst="hexagon">
            <a:avLst/>
          </a:prstGeom>
          <a:solidFill>
            <a:srgbClr val="FF00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Hexagon 34"/>
          <p:cNvSpPr/>
          <p:nvPr/>
        </p:nvSpPr>
        <p:spPr>
          <a:xfrm>
            <a:off x="467544" y="983302"/>
            <a:ext cx="1169410" cy="1008112"/>
          </a:xfrm>
          <a:prstGeom prst="hexagon">
            <a:avLst/>
          </a:prstGeom>
          <a:solidFill>
            <a:srgbClr val="FF00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2123728" y="1628800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1763431" y="1628800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1907704" y="1628800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Hexagon 51"/>
          <p:cNvSpPr/>
          <p:nvPr/>
        </p:nvSpPr>
        <p:spPr>
          <a:xfrm>
            <a:off x="1403134" y="2491036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23214" y="2632478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762917" y="2632478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1907190" y="2632478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Hexagon 55"/>
          <p:cNvSpPr/>
          <p:nvPr/>
        </p:nvSpPr>
        <p:spPr>
          <a:xfrm>
            <a:off x="1403648" y="3499148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2123728" y="3640590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1763431" y="3640590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1907704" y="3640590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Hexagon 59"/>
          <p:cNvSpPr/>
          <p:nvPr/>
        </p:nvSpPr>
        <p:spPr>
          <a:xfrm>
            <a:off x="1403648" y="4507260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23728" y="4653136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763431" y="4653136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1907704" y="4653136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Hexagon 63"/>
          <p:cNvSpPr/>
          <p:nvPr/>
        </p:nvSpPr>
        <p:spPr>
          <a:xfrm>
            <a:off x="2324684" y="1991414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044764" y="2132856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684467" y="2132856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2828740" y="2132856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Hexagon 67"/>
          <p:cNvSpPr/>
          <p:nvPr/>
        </p:nvSpPr>
        <p:spPr>
          <a:xfrm>
            <a:off x="2324170" y="2995092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3044250" y="3136534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2683953" y="3136534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2828226" y="3136534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Hexagon 71"/>
          <p:cNvSpPr/>
          <p:nvPr/>
        </p:nvSpPr>
        <p:spPr>
          <a:xfrm>
            <a:off x="2324684" y="4003204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3044764" y="4144646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2684467" y="4144646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2828740" y="4144646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Hexagon 75"/>
          <p:cNvSpPr/>
          <p:nvPr/>
        </p:nvSpPr>
        <p:spPr>
          <a:xfrm>
            <a:off x="2324684" y="5011316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3044764" y="5157192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2684467" y="5157192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2828740" y="5157192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Hexagon 79"/>
          <p:cNvSpPr/>
          <p:nvPr/>
        </p:nvSpPr>
        <p:spPr>
          <a:xfrm>
            <a:off x="3248632" y="1487358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3968712" y="1628800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3608415" y="1628800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3752688" y="1628800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Hexagon 83"/>
          <p:cNvSpPr/>
          <p:nvPr/>
        </p:nvSpPr>
        <p:spPr>
          <a:xfrm>
            <a:off x="3248118" y="2491036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3968198" y="2632478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3607901" y="2632478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3752174" y="2632478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Hexagon 87"/>
          <p:cNvSpPr/>
          <p:nvPr/>
        </p:nvSpPr>
        <p:spPr>
          <a:xfrm>
            <a:off x="3248632" y="3499148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3968712" y="3640590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/>
          <p:cNvSpPr/>
          <p:nvPr/>
        </p:nvSpPr>
        <p:spPr>
          <a:xfrm>
            <a:off x="3608415" y="3640590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 90"/>
          <p:cNvSpPr/>
          <p:nvPr/>
        </p:nvSpPr>
        <p:spPr>
          <a:xfrm>
            <a:off x="3752688" y="3640590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Hexagon 91"/>
          <p:cNvSpPr/>
          <p:nvPr/>
        </p:nvSpPr>
        <p:spPr>
          <a:xfrm>
            <a:off x="3248632" y="4507260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Rectangle 92"/>
          <p:cNvSpPr/>
          <p:nvPr/>
        </p:nvSpPr>
        <p:spPr>
          <a:xfrm>
            <a:off x="3968712" y="4653136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 93"/>
          <p:cNvSpPr/>
          <p:nvPr/>
        </p:nvSpPr>
        <p:spPr>
          <a:xfrm>
            <a:off x="3608415" y="4653136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 94"/>
          <p:cNvSpPr/>
          <p:nvPr/>
        </p:nvSpPr>
        <p:spPr>
          <a:xfrm>
            <a:off x="3752688" y="4653136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Hexagon 95"/>
          <p:cNvSpPr/>
          <p:nvPr/>
        </p:nvSpPr>
        <p:spPr>
          <a:xfrm>
            <a:off x="4173285" y="1990832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 96"/>
          <p:cNvSpPr/>
          <p:nvPr/>
        </p:nvSpPr>
        <p:spPr>
          <a:xfrm>
            <a:off x="4893365" y="2132274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 97"/>
          <p:cNvSpPr/>
          <p:nvPr/>
        </p:nvSpPr>
        <p:spPr>
          <a:xfrm>
            <a:off x="4533068" y="2132274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Rectangle 98"/>
          <p:cNvSpPr/>
          <p:nvPr/>
        </p:nvSpPr>
        <p:spPr>
          <a:xfrm>
            <a:off x="4677341" y="2132274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Hexagon 99"/>
          <p:cNvSpPr/>
          <p:nvPr/>
        </p:nvSpPr>
        <p:spPr>
          <a:xfrm>
            <a:off x="4172771" y="2994510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Rectangle 100"/>
          <p:cNvSpPr/>
          <p:nvPr/>
        </p:nvSpPr>
        <p:spPr>
          <a:xfrm>
            <a:off x="4892851" y="3135952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Rectangle 101"/>
          <p:cNvSpPr/>
          <p:nvPr/>
        </p:nvSpPr>
        <p:spPr>
          <a:xfrm>
            <a:off x="4532554" y="3135952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Rectangle 102"/>
          <p:cNvSpPr/>
          <p:nvPr/>
        </p:nvSpPr>
        <p:spPr>
          <a:xfrm>
            <a:off x="4676827" y="3135952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Hexagon 103"/>
          <p:cNvSpPr/>
          <p:nvPr/>
        </p:nvSpPr>
        <p:spPr>
          <a:xfrm>
            <a:off x="4173285" y="4002622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Rectangle 104"/>
          <p:cNvSpPr/>
          <p:nvPr/>
        </p:nvSpPr>
        <p:spPr>
          <a:xfrm>
            <a:off x="4893365" y="4144064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4533068" y="4144064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ectangle 106"/>
          <p:cNvSpPr/>
          <p:nvPr/>
        </p:nvSpPr>
        <p:spPr>
          <a:xfrm>
            <a:off x="4677341" y="4144064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Hexagon 107"/>
          <p:cNvSpPr/>
          <p:nvPr/>
        </p:nvSpPr>
        <p:spPr>
          <a:xfrm>
            <a:off x="4173285" y="5010734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4893365" y="5156610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/>
          <p:cNvSpPr/>
          <p:nvPr/>
        </p:nvSpPr>
        <p:spPr>
          <a:xfrm>
            <a:off x="4533068" y="5156610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/>
          <p:cNvSpPr/>
          <p:nvPr/>
        </p:nvSpPr>
        <p:spPr>
          <a:xfrm>
            <a:off x="4677341" y="5156610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Hexagon 111"/>
          <p:cNvSpPr/>
          <p:nvPr/>
        </p:nvSpPr>
        <p:spPr>
          <a:xfrm>
            <a:off x="5076056" y="1487358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 112"/>
          <p:cNvSpPr/>
          <p:nvPr/>
        </p:nvSpPr>
        <p:spPr>
          <a:xfrm>
            <a:off x="5796136" y="1628800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/>
          <p:cNvSpPr/>
          <p:nvPr/>
        </p:nvSpPr>
        <p:spPr>
          <a:xfrm>
            <a:off x="5435839" y="1628800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Rectangle 114"/>
          <p:cNvSpPr/>
          <p:nvPr/>
        </p:nvSpPr>
        <p:spPr>
          <a:xfrm>
            <a:off x="5580112" y="1628800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Hexagon 115"/>
          <p:cNvSpPr/>
          <p:nvPr/>
        </p:nvSpPr>
        <p:spPr>
          <a:xfrm>
            <a:off x="5075542" y="2491036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Rectangle 116"/>
          <p:cNvSpPr/>
          <p:nvPr/>
        </p:nvSpPr>
        <p:spPr>
          <a:xfrm>
            <a:off x="5795622" y="2632478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Rectangle 117"/>
          <p:cNvSpPr/>
          <p:nvPr/>
        </p:nvSpPr>
        <p:spPr>
          <a:xfrm>
            <a:off x="5435325" y="2632478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Rectangle 118"/>
          <p:cNvSpPr/>
          <p:nvPr/>
        </p:nvSpPr>
        <p:spPr>
          <a:xfrm>
            <a:off x="5579598" y="2632478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Hexagon 119"/>
          <p:cNvSpPr/>
          <p:nvPr/>
        </p:nvSpPr>
        <p:spPr>
          <a:xfrm>
            <a:off x="5076056" y="3499148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Rectangle 120"/>
          <p:cNvSpPr/>
          <p:nvPr/>
        </p:nvSpPr>
        <p:spPr>
          <a:xfrm>
            <a:off x="5796136" y="3640590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Rectangle 121"/>
          <p:cNvSpPr/>
          <p:nvPr/>
        </p:nvSpPr>
        <p:spPr>
          <a:xfrm>
            <a:off x="5435839" y="3640590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Rectangle 122"/>
          <p:cNvSpPr/>
          <p:nvPr/>
        </p:nvSpPr>
        <p:spPr>
          <a:xfrm>
            <a:off x="5580112" y="3640590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Hexagon 123"/>
          <p:cNvSpPr/>
          <p:nvPr/>
        </p:nvSpPr>
        <p:spPr>
          <a:xfrm>
            <a:off x="5076056" y="4507260"/>
            <a:ext cx="1169410" cy="1008112"/>
          </a:xfrm>
          <a:prstGeom prst="hexagon">
            <a:avLst/>
          </a:prstGeom>
          <a:solidFill>
            <a:srgbClr val="F3F828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Rectangle 124"/>
          <p:cNvSpPr/>
          <p:nvPr/>
        </p:nvSpPr>
        <p:spPr>
          <a:xfrm>
            <a:off x="5796136" y="4653136"/>
            <a:ext cx="72008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Rectangle 125"/>
          <p:cNvSpPr/>
          <p:nvPr/>
        </p:nvSpPr>
        <p:spPr>
          <a:xfrm>
            <a:off x="5435839" y="4653136"/>
            <a:ext cx="72008" cy="1080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Rectangle 126"/>
          <p:cNvSpPr/>
          <p:nvPr/>
        </p:nvSpPr>
        <p:spPr>
          <a:xfrm>
            <a:off x="5580112" y="4653136"/>
            <a:ext cx="144016" cy="1080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Hexagon 127"/>
          <p:cNvSpPr/>
          <p:nvPr/>
        </p:nvSpPr>
        <p:spPr>
          <a:xfrm>
            <a:off x="6000506" y="1990734"/>
            <a:ext cx="1169410" cy="1008112"/>
          </a:xfrm>
          <a:prstGeom prst="hexagon">
            <a:avLst/>
          </a:prstGeom>
          <a:solidFill>
            <a:srgbClr val="0070C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Hexagon 129"/>
          <p:cNvSpPr/>
          <p:nvPr/>
        </p:nvSpPr>
        <p:spPr>
          <a:xfrm>
            <a:off x="6000506" y="983302"/>
            <a:ext cx="1169410" cy="1008112"/>
          </a:xfrm>
          <a:prstGeom prst="hexagon">
            <a:avLst/>
          </a:prstGeom>
          <a:solidFill>
            <a:srgbClr val="0070C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Hexagon 130"/>
          <p:cNvSpPr/>
          <p:nvPr/>
        </p:nvSpPr>
        <p:spPr>
          <a:xfrm>
            <a:off x="6000506" y="3997296"/>
            <a:ext cx="1169410" cy="1008112"/>
          </a:xfrm>
          <a:prstGeom prst="hexagon">
            <a:avLst/>
          </a:prstGeom>
          <a:solidFill>
            <a:srgbClr val="0070C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63431" y="1870664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617184" y="1871246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5444608" y="1871246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1636954" y="2874342"/>
            <a:ext cx="774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230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342695" y="2874342"/>
            <a:ext cx="6578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1636955" y="3936460"/>
            <a:ext cx="558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3419872" y="3936460"/>
            <a:ext cx="753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5435967" y="3882454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3616670" y="4895000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2693236" y="2394466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4417529" y="2394466"/>
            <a:ext cx="658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2.5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683953" y="3359234"/>
            <a:ext cx="564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4532554" y="3397562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1772200" y="4895000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2573059" y="4405674"/>
            <a:ext cx="543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60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418042" y="4405674"/>
            <a:ext cx="657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5435325" y="4895000"/>
            <a:ext cx="565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40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2684595" y="5418220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4532552" y="5418220"/>
            <a:ext cx="432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117646"/>
              </p:ext>
            </p:extLst>
          </p:nvPr>
        </p:nvGraphicFramePr>
        <p:xfrm>
          <a:off x="3752174" y="2817565"/>
          <a:ext cx="252542" cy="711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" imgH="393480" progId="Equation.DSMT4">
                  <p:embed/>
                </p:oleObj>
              </mc:Choice>
              <mc:Fallback>
                <p:oleObj name="Equation" r:id="rId2" imgW="139680" imgH="3934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52174" y="2817565"/>
                        <a:ext cx="252542" cy="7117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6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175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8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0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210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217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23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45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25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259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5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6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27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280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6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87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3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294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>
                      <p:stCondLst>
                        <p:cond delay="0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0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301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2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303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4" fill="hold">
                      <p:stCondLst>
                        <p:cond delay="0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7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08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4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315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1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322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3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324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5" fill="hold">
                      <p:stCondLst>
                        <p:cond delay="0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8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29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331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2" fill="hold">
                      <p:stCondLst>
                        <p:cond delay="0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5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336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2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343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345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6" fill="hold">
                      <p:stCondLst>
                        <p:cond delay="0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9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50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1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6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357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8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359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0" fill="hold">
                      <p:stCondLst>
                        <p:cond delay="0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3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364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5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366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7" fill="hold">
                      <p:stCondLst>
                        <p:cond delay="0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0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71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373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4" fill="hold">
                      <p:stCondLst>
                        <p:cond delay="0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7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378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380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1" fill="hold">
                      <p:stCondLst>
                        <p:cond delay="0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4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385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6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1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92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3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394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5" fill="hold">
                      <p:stCondLst>
                        <p:cond delay="0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8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399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0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401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2" fill="hold">
                      <p:stCondLst>
                        <p:cond delay="0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5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3D1F"/>
                                      </p:to>
                                    </p:animClr>
                                    <p:set>
                                      <p:cBhvr>
                                        <p:cTn id="406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7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408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9" fill="hold">
                      <p:stCondLst>
                        <p:cond delay="0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2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13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4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415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6" fill="hold">
                      <p:stCondLst>
                        <p:cond delay="0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9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0F519"/>
                                      </p:to>
                                    </p:animClr>
                                    <p:set>
                                      <p:cBhvr>
                                        <p:cTn id="420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1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bf7f8-65f7-44f4-aac8-c09cb63d597f" xsi:nil="true"/>
    <lcf76f155ced4ddcb4097134ff3c332f xmlns="9d031ff0-4dbb-48f4-aaf7-de6d814f06d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F2EF9D9B408F409D3A1A63B693EA5F" ma:contentTypeVersion="17" ma:contentTypeDescription="Create a new document." ma:contentTypeScope="" ma:versionID="5d3adef34e77e81f238113baaed7edd6">
  <xsd:schema xmlns:xsd="http://www.w3.org/2001/XMLSchema" xmlns:xs="http://www.w3.org/2001/XMLSchema" xmlns:p="http://schemas.microsoft.com/office/2006/metadata/properties" xmlns:ns2="9d031ff0-4dbb-48f4-aaf7-de6d814f06da" xmlns:ns3="8e4bf7f8-65f7-44f4-aac8-c09cb63d597f" targetNamespace="http://schemas.microsoft.com/office/2006/metadata/properties" ma:root="true" ma:fieldsID="8529dee7b12145939d67a37917e61722" ns2:_="" ns3:_="">
    <xsd:import namespace="9d031ff0-4dbb-48f4-aaf7-de6d814f06da"/>
    <xsd:import namespace="8e4bf7f8-65f7-44f4-aac8-c09cb63d59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31ff0-4dbb-48f4-aaf7-de6d814f06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9f73d0f-580d-40b4-85a5-f6fbd7093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bf7f8-65f7-44f4-aac8-c09cb63d597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eb34bbe-3b27-4fd1-b63c-f2f0664c859b}" ma:internalName="TaxCatchAll" ma:showField="CatchAllData" ma:web="8e4bf7f8-65f7-44f4-aac8-c09cb63d59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36AC66-4EEB-4916-992F-DE4C992F65F3}">
  <ds:schemaRefs>
    <ds:schemaRef ds:uri="http://schemas.microsoft.com/office/2006/metadata/properties"/>
    <ds:schemaRef ds:uri="http://schemas.microsoft.com/office/infopath/2007/PartnerControls"/>
    <ds:schemaRef ds:uri="8e4bf7f8-65f7-44f4-aac8-c09cb63d597f"/>
    <ds:schemaRef ds:uri="9d031ff0-4dbb-48f4-aaf7-de6d814f06da"/>
  </ds:schemaRefs>
</ds:datastoreItem>
</file>

<file path=customXml/itemProps2.xml><?xml version="1.0" encoding="utf-8"?>
<ds:datastoreItem xmlns:ds="http://schemas.openxmlformats.org/officeDocument/2006/customXml" ds:itemID="{C1F4B4DF-064C-4F86-B95D-184E533A73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7CEA3B-CDC4-4B41-A987-D2441D1A14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31ff0-4dbb-48f4-aaf7-de6d814f06da"/>
    <ds:schemaRef ds:uri="8e4bf7f8-65f7-44f4-aac8-c09cb63d59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19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OUNSTED, Felicity</dc:creator>
  <cp:lastModifiedBy>Savage, Joanna</cp:lastModifiedBy>
  <cp:revision>13</cp:revision>
  <cp:lastPrinted>2015-10-19T14:43:17Z</cp:lastPrinted>
  <dcterms:created xsi:type="dcterms:W3CDTF">2015-08-11T16:10:10Z</dcterms:created>
  <dcterms:modified xsi:type="dcterms:W3CDTF">2023-10-10T15:49:57Z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0x010100E0F2EF9D9B408F409D3A1A63B693EA5F</vt:lpwstr>
  </property>
</Properties>
</file>