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2" r:id="rId5"/>
    <p:sldId id="263" r:id="rId6"/>
    <p:sldId id="261" r:id="rId7"/>
  </p:sldIdLst>
  <p:sldSz cx="9906000" cy="6858000" type="A4"/>
  <p:notesSz cx="6858000" cy="9144000"/>
  <p:embeddedFontLst>
    <p:embeddedFont>
      <p:font typeface="NSPCC" panose="020B0604020202020204" charset="0"/>
      <p:regular r:id="rId8"/>
      <p:bold r:id="rId9"/>
      <p:italic r:id="rId10"/>
      <p:boldItalic r:id="rId11"/>
    </p:embeddedFont>
    <p:embeddedFont>
      <p:font typeface="NSPCC Headline" panose="020F0903030202060203" pitchFamily="34" charset="0"/>
      <p:bold r:id="rId12"/>
    </p:embeddedFont>
  </p:embeddedFontLst>
  <p:defaultTextStyle>
    <a:defPPr>
      <a:defRPr lang="en-US"/>
    </a:defPPr>
    <a:lvl1pPr marL="0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1pPr>
    <a:lvl2pPr marL="346786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2pPr>
    <a:lvl3pPr marL="693572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3pPr>
    <a:lvl4pPr marL="1040359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4pPr>
    <a:lvl5pPr marL="1387145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5pPr>
    <a:lvl6pPr marL="1733931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6pPr>
    <a:lvl7pPr marL="2080717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7pPr>
    <a:lvl8pPr marL="2427503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8pPr>
    <a:lvl9pPr marL="2774290" algn="l" defTabSz="346786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26"/>
    <a:srgbClr val="DED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40"/>
    <p:restoredTop sz="94610"/>
  </p:normalViewPr>
  <p:slideViewPr>
    <p:cSldViewPr snapToGrid="0">
      <p:cViewPr varScale="1">
        <p:scale>
          <a:sx n="79" d="100"/>
          <a:sy n="79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ruler and a ruler on a black background&#10;&#10;AI-generated content may be incorrect.">
            <a:extLst>
              <a:ext uri="{FF2B5EF4-FFF2-40B4-BE49-F238E27FC236}">
                <a16:creationId xmlns:a16="http://schemas.microsoft.com/office/drawing/2014/main" id="{AE72A12A-2F72-E192-7CA4-335DA9D1C4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 t="16466" r="15015" b="-2960"/>
          <a:stretch>
            <a:fillRect/>
          </a:stretch>
        </p:blipFill>
        <p:spPr>
          <a:xfrm>
            <a:off x="-28724" y="0"/>
            <a:ext cx="993472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A92D2-C3B8-8A7F-3D17-F8500FC29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230" t="15455" r="22584" b="16360"/>
          <a:stretch>
            <a:fillRect/>
          </a:stretch>
        </p:blipFill>
        <p:spPr>
          <a:xfrm rot="-1740000">
            <a:off x="4194111" y="2883340"/>
            <a:ext cx="1956618" cy="2417462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05577F-5685-373A-055F-2E0E9CB569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0000">
            <a:off x="5073675" y="795792"/>
            <a:ext cx="5187272" cy="4129713"/>
          </a:xfrm>
          <a:ln w="1143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370"/>
            </a:lvl1pPr>
          </a:lstStyle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2DCAFA-6588-C8C3-419E-C42FE4B4910B}"/>
              </a:ext>
            </a:extLst>
          </p:cNvPr>
          <p:cNvSpPr txBox="1">
            <a:spLocks/>
          </p:cNvSpPr>
          <p:nvPr userDrawn="1"/>
        </p:nvSpPr>
        <p:spPr>
          <a:xfrm>
            <a:off x="1238252" y="1122363"/>
            <a:ext cx="74295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268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6" b="1" i="0" kern="1200">
                <a:solidFill>
                  <a:schemeClr val="tx2"/>
                </a:solidFill>
                <a:latin typeface="NSPCC Headline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>
                <a:latin typeface="NSPCC" panose="02000000000000000000" pitchFamily="2" charset="77"/>
              </a:rPr>
              <a:t> </a:t>
            </a:r>
            <a:endParaRPr lang="en-GB" dirty="0">
              <a:latin typeface="NSPCC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43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1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6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6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3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0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8"/>
            <a:ext cx="8543925" cy="2852737"/>
          </a:xfrm>
        </p:spPr>
        <p:txBody>
          <a:bodyPr anchor="b"/>
          <a:lstStyle>
            <a:lvl1pPr>
              <a:defRPr sz="41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646">
                <a:solidFill>
                  <a:schemeClr val="tx1">
                    <a:tint val="82000"/>
                  </a:schemeClr>
                </a:solidFill>
              </a:defRPr>
            </a:lvl1pPr>
            <a:lvl2pPr marL="313434" indent="0">
              <a:buNone/>
              <a:defRPr sz="1371">
                <a:solidFill>
                  <a:schemeClr val="tx1">
                    <a:tint val="82000"/>
                  </a:schemeClr>
                </a:solidFill>
              </a:defRPr>
            </a:lvl2pPr>
            <a:lvl3pPr marL="626868" indent="0">
              <a:buNone/>
              <a:defRPr sz="1234">
                <a:solidFill>
                  <a:schemeClr val="tx1">
                    <a:tint val="82000"/>
                  </a:schemeClr>
                </a:solidFill>
              </a:defRPr>
            </a:lvl3pPr>
            <a:lvl4pPr marL="940303" indent="0">
              <a:buNone/>
              <a:defRPr sz="1097">
                <a:solidFill>
                  <a:schemeClr val="tx1">
                    <a:tint val="82000"/>
                  </a:schemeClr>
                </a:solidFill>
              </a:defRPr>
            </a:lvl4pPr>
            <a:lvl5pPr marL="1253737" indent="0">
              <a:buNone/>
              <a:defRPr sz="1097">
                <a:solidFill>
                  <a:schemeClr val="tx1">
                    <a:tint val="82000"/>
                  </a:schemeClr>
                </a:solidFill>
              </a:defRPr>
            </a:lvl5pPr>
            <a:lvl6pPr marL="1567171" indent="0">
              <a:buNone/>
              <a:defRPr sz="1097">
                <a:solidFill>
                  <a:schemeClr val="tx1">
                    <a:tint val="82000"/>
                  </a:schemeClr>
                </a:solidFill>
              </a:defRPr>
            </a:lvl6pPr>
            <a:lvl7pPr marL="1880605" indent="0">
              <a:buNone/>
              <a:defRPr sz="1097">
                <a:solidFill>
                  <a:schemeClr val="tx1">
                    <a:tint val="82000"/>
                  </a:schemeClr>
                </a:solidFill>
              </a:defRPr>
            </a:lvl7pPr>
            <a:lvl8pPr marL="2194039" indent="0">
              <a:buNone/>
              <a:defRPr sz="1097">
                <a:solidFill>
                  <a:schemeClr val="tx1">
                    <a:tint val="82000"/>
                  </a:schemeClr>
                </a:solidFill>
              </a:defRPr>
            </a:lvl8pPr>
            <a:lvl9pPr marL="2507473" indent="0">
              <a:buNone/>
              <a:defRPr sz="10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9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1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646" b="1"/>
            </a:lvl1pPr>
            <a:lvl2pPr marL="313434" indent="0">
              <a:buNone/>
              <a:defRPr sz="1371" b="1"/>
            </a:lvl2pPr>
            <a:lvl3pPr marL="626868" indent="0">
              <a:buNone/>
              <a:defRPr sz="1234" b="1"/>
            </a:lvl3pPr>
            <a:lvl4pPr marL="940303" indent="0">
              <a:buNone/>
              <a:defRPr sz="1097" b="1"/>
            </a:lvl4pPr>
            <a:lvl5pPr marL="1253737" indent="0">
              <a:buNone/>
              <a:defRPr sz="1097" b="1"/>
            </a:lvl5pPr>
            <a:lvl6pPr marL="1567171" indent="0">
              <a:buNone/>
              <a:defRPr sz="1097" b="1"/>
            </a:lvl6pPr>
            <a:lvl7pPr marL="1880605" indent="0">
              <a:buNone/>
              <a:defRPr sz="1097" b="1"/>
            </a:lvl7pPr>
            <a:lvl8pPr marL="2194039" indent="0">
              <a:buNone/>
              <a:defRPr sz="1097" b="1"/>
            </a:lvl8pPr>
            <a:lvl9pPr marL="2507473" indent="0">
              <a:buNone/>
              <a:defRPr sz="10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7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1646" b="1"/>
            </a:lvl1pPr>
            <a:lvl2pPr marL="313434" indent="0">
              <a:buNone/>
              <a:defRPr sz="1371" b="1"/>
            </a:lvl2pPr>
            <a:lvl3pPr marL="626868" indent="0">
              <a:buNone/>
              <a:defRPr sz="1234" b="1"/>
            </a:lvl3pPr>
            <a:lvl4pPr marL="940303" indent="0">
              <a:buNone/>
              <a:defRPr sz="1097" b="1"/>
            </a:lvl4pPr>
            <a:lvl5pPr marL="1253737" indent="0">
              <a:buNone/>
              <a:defRPr sz="1097" b="1"/>
            </a:lvl5pPr>
            <a:lvl6pPr marL="1567171" indent="0">
              <a:buNone/>
              <a:defRPr sz="1097" b="1"/>
            </a:lvl6pPr>
            <a:lvl7pPr marL="1880605" indent="0">
              <a:buNone/>
              <a:defRPr sz="1097" b="1"/>
            </a:lvl7pPr>
            <a:lvl8pPr marL="2194039" indent="0">
              <a:buNone/>
              <a:defRPr sz="1097" b="1"/>
            </a:lvl8pPr>
            <a:lvl9pPr marL="2507473" indent="0">
              <a:buNone/>
              <a:defRPr sz="10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7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6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7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1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2" cy="4873625"/>
          </a:xfrm>
        </p:spPr>
        <p:txBody>
          <a:bodyPr/>
          <a:lstStyle>
            <a:lvl1pPr>
              <a:defRPr sz="2194"/>
            </a:lvl1pPr>
            <a:lvl2pPr>
              <a:defRPr sz="1919"/>
            </a:lvl2pPr>
            <a:lvl3pPr>
              <a:defRPr sz="1646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097"/>
            </a:lvl1pPr>
            <a:lvl2pPr marL="313434" indent="0">
              <a:buNone/>
              <a:defRPr sz="960"/>
            </a:lvl2pPr>
            <a:lvl3pPr marL="626868" indent="0">
              <a:buNone/>
              <a:defRPr sz="823"/>
            </a:lvl3pPr>
            <a:lvl4pPr marL="940303" indent="0">
              <a:buNone/>
              <a:defRPr sz="685"/>
            </a:lvl4pPr>
            <a:lvl5pPr marL="1253737" indent="0">
              <a:buNone/>
              <a:defRPr sz="685"/>
            </a:lvl5pPr>
            <a:lvl6pPr marL="1567171" indent="0">
              <a:buNone/>
              <a:defRPr sz="685"/>
            </a:lvl6pPr>
            <a:lvl7pPr marL="1880605" indent="0">
              <a:buNone/>
              <a:defRPr sz="685"/>
            </a:lvl7pPr>
            <a:lvl8pPr marL="2194039" indent="0">
              <a:buNone/>
              <a:defRPr sz="685"/>
            </a:lvl8pPr>
            <a:lvl9pPr marL="2507473" indent="0">
              <a:buNone/>
              <a:defRPr sz="68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1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2" cy="4873625"/>
          </a:xfrm>
        </p:spPr>
        <p:txBody>
          <a:bodyPr anchor="t"/>
          <a:lstStyle>
            <a:lvl1pPr marL="0" indent="0">
              <a:buNone/>
              <a:defRPr sz="2194"/>
            </a:lvl1pPr>
            <a:lvl2pPr marL="313434" indent="0">
              <a:buNone/>
              <a:defRPr sz="1919"/>
            </a:lvl2pPr>
            <a:lvl3pPr marL="626868" indent="0">
              <a:buNone/>
              <a:defRPr sz="1646"/>
            </a:lvl3pPr>
            <a:lvl4pPr marL="940303" indent="0">
              <a:buNone/>
              <a:defRPr sz="1371"/>
            </a:lvl4pPr>
            <a:lvl5pPr marL="1253737" indent="0">
              <a:buNone/>
              <a:defRPr sz="1371"/>
            </a:lvl5pPr>
            <a:lvl6pPr marL="1567171" indent="0">
              <a:buNone/>
              <a:defRPr sz="1371"/>
            </a:lvl6pPr>
            <a:lvl7pPr marL="1880605" indent="0">
              <a:buNone/>
              <a:defRPr sz="1371"/>
            </a:lvl7pPr>
            <a:lvl8pPr marL="2194039" indent="0">
              <a:buNone/>
              <a:defRPr sz="1371"/>
            </a:lvl8pPr>
            <a:lvl9pPr marL="2507473" indent="0">
              <a:buNone/>
              <a:defRPr sz="1371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097"/>
            </a:lvl1pPr>
            <a:lvl2pPr marL="313434" indent="0">
              <a:buNone/>
              <a:defRPr sz="960"/>
            </a:lvl2pPr>
            <a:lvl3pPr marL="626868" indent="0">
              <a:buNone/>
              <a:defRPr sz="823"/>
            </a:lvl3pPr>
            <a:lvl4pPr marL="940303" indent="0">
              <a:buNone/>
              <a:defRPr sz="685"/>
            </a:lvl4pPr>
            <a:lvl5pPr marL="1253737" indent="0">
              <a:buNone/>
              <a:defRPr sz="685"/>
            </a:lvl5pPr>
            <a:lvl6pPr marL="1567171" indent="0">
              <a:buNone/>
              <a:defRPr sz="685"/>
            </a:lvl6pPr>
            <a:lvl7pPr marL="1880605" indent="0">
              <a:buNone/>
              <a:defRPr sz="685"/>
            </a:lvl7pPr>
            <a:lvl8pPr marL="2194039" indent="0">
              <a:buNone/>
              <a:defRPr sz="685"/>
            </a:lvl8pPr>
            <a:lvl9pPr marL="2507473" indent="0">
              <a:buNone/>
              <a:defRPr sz="68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1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44695-E539-4549-AA33-C6112DA962D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961111-6446-EA46-A2F3-F0F9DA22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0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26868" rtl="0" eaLnBrk="1" latinLnBrk="0" hangingPunct="1">
        <a:lnSpc>
          <a:spcPct val="90000"/>
        </a:lnSpc>
        <a:spcBef>
          <a:spcPct val="0"/>
        </a:spcBef>
        <a:buNone/>
        <a:defRPr sz="3016" b="1" i="0" kern="1200">
          <a:solidFill>
            <a:schemeClr val="tx2"/>
          </a:solidFill>
          <a:latin typeface="NSPCC Headline" panose="02000000000000000000" pitchFamily="2" charset="77"/>
          <a:ea typeface="+mj-ea"/>
          <a:cs typeface="+mj-cs"/>
        </a:defRPr>
      </a:lvl1pPr>
    </p:titleStyle>
    <p:bodyStyle>
      <a:lvl1pPr marL="156717" indent="-156717" algn="l" defTabSz="626868" rtl="0" eaLnBrk="1" latinLnBrk="0" hangingPunct="1">
        <a:lnSpc>
          <a:spcPct val="90000"/>
        </a:lnSpc>
        <a:spcBef>
          <a:spcPts val="685"/>
        </a:spcBef>
        <a:buFont typeface="Arial" panose="020B0604020202020204" pitchFamily="34" charset="0"/>
        <a:buChar char="•"/>
        <a:defRPr sz="1919" kern="1200">
          <a:solidFill>
            <a:schemeClr val="tx1"/>
          </a:solidFill>
          <a:latin typeface="NSPCC" panose="02000000000000000000" pitchFamily="2" charset="77"/>
          <a:ea typeface="+mn-ea"/>
          <a:cs typeface="+mn-cs"/>
        </a:defRPr>
      </a:lvl1pPr>
      <a:lvl2pPr marL="470151" indent="-156717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NSPCC" panose="02000000000000000000" pitchFamily="2" charset="77"/>
          <a:ea typeface="+mn-ea"/>
          <a:cs typeface="+mn-cs"/>
        </a:defRPr>
      </a:lvl2pPr>
      <a:lvl3pPr marL="626868" indent="0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None/>
        <a:defRPr sz="1371" b="1" i="0" kern="1200">
          <a:solidFill>
            <a:schemeClr val="tx2"/>
          </a:solidFill>
          <a:latin typeface="NSPCC Headline" panose="02000000000000000000" pitchFamily="2" charset="77"/>
          <a:ea typeface="+mn-ea"/>
          <a:cs typeface="+mn-cs"/>
        </a:defRPr>
      </a:lvl3pPr>
      <a:lvl4pPr marL="940302" indent="0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None/>
        <a:defRPr sz="1234" b="1" i="0" kern="1200">
          <a:solidFill>
            <a:schemeClr val="tx1"/>
          </a:solidFill>
          <a:latin typeface="NSPCC" panose="02000000000000000000" pitchFamily="2" charset="77"/>
          <a:ea typeface="+mn-ea"/>
          <a:cs typeface="+mn-cs"/>
        </a:defRPr>
      </a:lvl4pPr>
      <a:lvl5pPr marL="1410454" indent="-156717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Char char="•"/>
        <a:defRPr sz="1234" kern="1200">
          <a:solidFill>
            <a:schemeClr val="tx1"/>
          </a:solidFill>
          <a:latin typeface="NSPCC" panose="02000000000000000000" pitchFamily="2" charset="77"/>
          <a:ea typeface="+mn-ea"/>
          <a:cs typeface="+mn-cs"/>
        </a:defRPr>
      </a:lvl5pPr>
      <a:lvl6pPr marL="1723888" indent="-156717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Char char="•"/>
        <a:defRPr sz="1234" kern="1200">
          <a:solidFill>
            <a:schemeClr val="tx1"/>
          </a:solidFill>
          <a:latin typeface="+mn-lt"/>
          <a:ea typeface="+mn-ea"/>
          <a:cs typeface="+mn-cs"/>
        </a:defRPr>
      </a:lvl6pPr>
      <a:lvl7pPr marL="2037322" indent="-156717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Char char="•"/>
        <a:defRPr sz="1234" kern="1200">
          <a:solidFill>
            <a:schemeClr val="tx1"/>
          </a:solidFill>
          <a:latin typeface="+mn-lt"/>
          <a:ea typeface="+mn-ea"/>
          <a:cs typeface="+mn-cs"/>
        </a:defRPr>
      </a:lvl7pPr>
      <a:lvl8pPr marL="2350757" indent="-156717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Char char="•"/>
        <a:defRPr sz="1234" kern="1200">
          <a:solidFill>
            <a:schemeClr val="tx1"/>
          </a:solidFill>
          <a:latin typeface="+mn-lt"/>
          <a:ea typeface="+mn-ea"/>
          <a:cs typeface="+mn-cs"/>
        </a:defRPr>
      </a:lvl8pPr>
      <a:lvl9pPr marL="2664190" indent="-156717" algn="l" defTabSz="626868" rtl="0" eaLnBrk="1" latinLnBrk="0" hangingPunct="1">
        <a:lnSpc>
          <a:spcPct val="90000"/>
        </a:lnSpc>
        <a:spcBef>
          <a:spcPts val="343"/>
        </a:spcBef>
        <a:buFont typeface="Arial" panose="020B0604020202020204" pitchFamily="34" charset="0"/>
        <a:buChar char="•"/>
        <a:defRPr sz="12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1pPr>
      <a:lvl2pPr marL="313434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2pPr>
      <a:lvl3pPr marL="626868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3pPr>
      <a:lvl4pPr marL="940303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4pPr>
      <a:lvl5pPr marL="1253737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5pPr>
      <a:lvl6pPr marL="1567171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6pPr>
      <a:lvl7pPr marL="1880605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7pPr>
      <a:lvl8pPr marL="2194039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8pPr>
      <a:lvl9pPr marL="2507473" algn="l" defTabSz="626868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gb/office/replace-or-delete-a-picture-in-microsoft-office-f50c4431-a785-49d1-9ee5-a732947cbf1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703F-0F97-165E-0E3B-88B3FC0421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55965" y="290179"/>
            <a:ext cx="9262189" cy="784225"/>
          </a:xfrm>
        </p:spPr>
        <p:txBody>
          <a:bodyPr anchor="t">
            <a:noAutofit/>
          </a:bodyPr>
          <a:lstStyle/>
          <a:p>
            <a:r>
              <a:rPr lang="en-GB" sz="4000" dirty="0"/>
              <a:t>Step-by-step guidance for teachers using the Number Day photo frame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595A19EC-6E40-5D4C-33A9-BB9AFCB47A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9361" y="3588466"/>
            <a:ext cx="9044605" cy="1769347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156717" indent="-156717" algn="l" defTabSz="626868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1919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1pPr>
            <a:lvl2pPr marL="470151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646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2pPr>
            <a:lvl3pPr marL="626868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371" b="1" i="0" kern="1200">
                <a:solidFill>
                  <a:schemeClr val="tx2"/>
                </a:solidFill>
                <a:latin typeface="NSPCC Headline" panose="02000000000000000000" pitchFamily="2" charset="77"/>
                <a:ea typeface="+mn-ea"/>
                <a:cs typeface="+mn-cs"/>
              </a:defRPr>
            </a:lvl3pPr>
            <a:lvl4pPr marL="940302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234" b="1" i="0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4pPr>
            <a:lvl5pPr marL="1410454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5pPr>
            <a:lvl6pPr marL="1723888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7322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0757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4190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12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100" b="1" dirty="0">
                <a:solidFill>
                  <a:srgbClr val="018926"/>
                </a:solidFill>
              </a:rPr>
              <a:t>Replacing Images</a:t>
            </a:r>
          </a:p>
          <a:p>
            <a:pPr marL="0" indent="0">
              <a:lnSpc>
                <a:spcPts val="212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/>
              <a:t>To personalise the template with your class photo:</a:t>
            </a:r>
          </a:p>
          <a:p>
            <a:pPr>
              <a:lnSpc>
                <a:spcPts val="2120"/>
              </a:lnSpc>
              <a:spcAft>
                <a:spcPts val="600"/>
              </a:spcAft>
            </a:pPr>
            <a:r>
              <a:rPr lang="en-GB" sz="2100" dirty="0"/>
              <a:t>Click on the existing image in the PowerPoint slide.</a:t>
            </a:r>
          </a:p>
          <a:p>
            <a:pPr>
              <a:lnSpc>
                <a:spcPts val="2120"/>
              </a:lnSpc>
              <a:spcAft>
                <a:spcPts val="600"/>
              </a:spcAft>
            </a:pPr>
            <a:r>
              <a:rPr lang="en-GB" sz="2100" dirty="0"/>
              <a:t>Follow </a:t>
            </a:r>
            <a:r>
              <a:rPr lang="en-GB" sz="2100" dirty="0">
                <a:hlinkClick r:id="rId2"/>
              </a:rPr>
              <a:t>Microsoft’s image replacement guidance </a:t>
            </a:r>
            <a:r>
              <a:rPr lang="en-GB" sz="2100" dirty="0"/>
              <a:t>to insert your own photo.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7339824-E310-4DF8-E2B6-1040C4735E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846" y="1748759"/>
            <a:ext cx="9262189" cy="1451819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37127" indent="-237127" algn="l" defTabSz="948507" rtl="0" eaLnBrk="1" latinLnBrk="0" hangingPunct="1">
              <a:lnSpc>
                <a:spcPct val="90000"/>
              </a:lnSpc>
              <a:spcBef>
                <a:spcPts val="1037"/>
              </a:spcBef>
              <a:buFont typeface="Arial" panose="020B0604020202020204" pitchFamily="34" charset="0"/>
              <a:buChar char="•"/>
              <a:defRPr sz="2904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1pPr>
            <a:lvl2pPr marL="711380" indent="-237127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2490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2pPr>
            <a:lvl3pPr marL="948507" indent="0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None/>
              <a:defRPr sz="2075" b="1" i="0" kern="1200">
                <a:solidFill>
                  <a:schemeClr val="tx2"/>
                </a:solidFill>
                <a:latin typeface="NSPCC Headline" panose="02000000000000000000" pitchFamily="2" charset="77"/>
                <a:ea typeface="+mn-ea"/>
                <a:cs typeface="+mn-cs"/>
              </a:defRPr>
            </a:lvl3pPr>
            <a:lvl4pPr marL="1422760" indent="0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None/>
              <a:defRPr sz="1867" b="1" i="0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4pPr>
            <a:lvl5pPr marL="2134141" indent="-237127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5pPr>
            <a:lvl6pPr marL="2608395" indent="-237127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648" indent="-237127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6902" indent="-237127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55" indent="-237127" algn="l" defTabSz="948507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80"/>
              </a:lnSpc>
              <a:buFont typeface="Arial" panose="020B0604020202020204" pitchFamily="34" charset="0"/>
              <a:buNone/>
            </a:pPr>
            <a:r>
              <a:rPr lang="en-GB" sz="2400" b="1" dirty="0"/>
              <a:t>Celebrate Number Day with a personalised class photo frame!</a:t>
            </a:r>
          </a:p>
          <a:p>
            <a:pPr marL="0" indent="0">
              <a:lnSpc>
                <a:spcPts val="2680"/>
              </a:lnSpc>
              <a:buFont typeface="Arial" panose="020B0604020202020204" pitchFamily="34" charset="0"/>
              <a:buNone/>
            </a:pPr>
            <a:r>
              <a:rPr lang="en-GB" sz="2400" dirty="0"/>
              <a:t>This A4 landscape PowerPoint template is designed to help you easily insert your class photo and print a high-quality keepsake for your pupils.</a:t>
            </a:r>
          </a:p>
        </p:txBody>
      </p:sp>
    </p:spTree>
    <p:extLst>
      <p:ext uri="{BB962C8B-B14F-4D97-AF65-F5344CB8AC3E}">
        <p14:creationId xmlns:p14="http://schemas.microsoft.com/office/powerpoint/2010/main" val="403986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8A2A8A-E03A-409E-0C54-601172D5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0650-E63C-E39F-3B5E-F69DFF9D54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55965" y="181691"/>
            <a:ext cx="8543925" cy="784225"/>
          </a:xfrm>
        </p:spPr>
        <p:txBody>
          <a:bodyPr anchor="t">
            <a:noAutofit/>
          </a:bodyPr>
          <a:lstStyle/>
          <a:p>
            <a:r>
              <a:rPr lang="en-GB" sz="4000" dirty="0"/>
              <a:t>Photo frame guidance continued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2F0C8765-86F2-6484-D6A6-815720143E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9362" y="1833820"/>
            <a:ext cx="4888780" cy="2917612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156717" indent="-156717" algn="l" defTabSz="626868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1919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1pPr>
            <a:lvl2pPr marL="470151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646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2pPr>
            <a:lvl3pPr marL="626868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371" b="1" i="0" kern="1200">
                <a:solidFill>
                  <a:schemeClr val="tx2"/>
                </a:solidFill>
                <a:latin typeface="NSPCC Headline" panose="02000000000000000000" pitchFamily="2" charset="77"/>
                <a:ea typeface="+mn-ea"/>
                <a:cs typeface="+mn-cs"/>
              </a:defRPr>
            </a:lvl3pPr>
            <a:lvl4pPr marL="940302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234" b="1" i="0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4pPr>
            <a:lvl5pPr marL="1410454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5pPr>
            <a:lvl6pPr marL="1723888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7322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0757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4190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42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GB" sz="2100" b="1" dirty="0">
                <a:solidFill>
                  <a:srgbClr val="018926"/>
                </a:solidFill>
              </a:rPr>
              <a:t>Exporting as a high-quality PDF</a:t>
            </a:r>
          </a:p>
          <a:p>
            <a:pPr marL="0" indent="0">
              <a:lnSpc>
                <a:spcPts val="242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/>
              <a:t>To get the best results using PowerPoint’s built-in PDF export: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GB" sz="2100" dirty="0"/>
              <a:t>Go to </a:t>
            </a:r>
            <a:r>
              <a:rPr lang="en-GB" sz="2100" b="1" dirty="0"/>
              <a:t>File</a:t>
            </a:r>
            <a:r>
              <a:rPr lang="en-GB" sz="2100" dirty="0"/>
              <a:t> &gt; </a:t>
            </a:r>
            <a:r>
              <a:rPr lang="en-GB" sz="2100" b="1" dirty="0"/>
              <a:t>Options</a:t>
            </a:r>
            <a:r>
              <a:rPr lang="en-GB" sz="2100" dirty="0"/>
              <a:t> &gt; </a:t>
            </a:r>
            <a:r>
              <a:rPr lang="en-GB" sz="2100" b="1" dirty="0"/>
              <a:t>Advanced</a:t>
            </a:r>
            <a:r>
              <a:rPr lang="en-GB" sz="2100" dirty="0"/>
              <a:t>.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GB" sz="2100" dirty="0"/>
              <a:t>Under </a:t>
            </a:r>
            <a:r>
              <a:rPr lang="en-GB" sz="2100" b="1" dirty="0"/>
              <a:t>Image Size and Quality</a:t>
            </a:r>
            <a:r>
              <a:rPr lang="en-GB" sz="2100" dirty="0"/>
              <a:t>, check </a:t>
            </a:r>
            <a:r>
              <a:rPr lang="en-GB" sz="2100" b="1" dirty="0"/>
              <a:t>Do not compress images in file</a:t>
            </a:r>
            <a:r>
              <a:rPr lang="en-GB" sz="2100" dirty="0"/>
              <a:t>.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GB" sz="2100" dirty="0"/>
              <a:t>Set Default resolution to </a:t>
            </a:r>
            <a:r>
              <a:rPr lang="en-GB" sz="2100" b="1" dirty="0"/>
              <a:t>High fidelity</a:t>
            </a:r>
            <a:r>
              <a:rPr lang="en-GB" sz="2100" dirty="0"/>
              <a:t>.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559F450D-5F30-4E39-1097-4EA6643548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4380" y="2098141"/>
            <a:ext cx="3705437" cy="2689012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156717" indent="-156717" algn="l" defTabSz="626868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1919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1pPr>
            <a:lvl2pPr marL="470151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646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2pPr>
            <a:lvl3pPr marL="626868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371" b="1" i="0" kern="1200">
                <a:solidFill>
                  <a:schemeClr val="tx2"/>
                </a:solidFill>
                <a:latin typeface="NSPCC Headline" panose="02000000000000000000" pitchFamily="2" charset="77"/>
                <a:ea typeface="+mn-ea"/>
                <a:cs typeface="+mn-cs"/>
              </a:defRPr>
            </a:lvl3pPr>
            <a:lvl4pPr marL="940302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234" b="1" i="0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4pPr>
            <a:lvl5pPr marL="1410454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5pPr>
            <a:lvl6pPr marL="1723888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7322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0757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4190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20"/>
              </a:lnSpc>
              <a:spcAft>
                <a:spcPts val="600"/>
              </a:spcAft>
              <a:buNone/>
            </a:pPr>
            <a:r>
              <a:rPr lang="en-GB" sz="2100" dirty="0"/>
              <a:t>Then: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GB" sz="2100" dirty="0"/>
              <a:t>Go to </a:t>
            </a:r>
            <a:r>
              <a:rPr lang="en-GB" sz="2100" b="1" dirty="0"/>
              <a:t>File</a:t>
            </a:r>
            <a:r>
              <a:rPr lang="en-GB" sz="2100" dirty="0"/>
              <a:t> &gt; </a:t>
            </a:r>
            <a:r>
              <a:rPr lang="en-GB" sz="2100" b="1" dirty="0"/>
              <a:t>Save As</a:t>
            </a:r>
            <a:r>
              <a:rPr lang="en-GB" sz="2100" dirty="0"/>
              <a:t>.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GB" sz="2100" dirty="0"/>
              <a:t>Choose </a:t>
            </a:r>
            <a:r>
              <a:rPr lang="en-GB" sz="2100" b="1" dirty="0"/>
              <a:t>PDF</a:t>
            </a:r>
            <a:r>
              <a:rPr lang="en-GB" sz="2100" dirty="0"/>
              <a:t> as the file type.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GB" sz="2100" dirty="0"/>
              <a:t>Select Standard (publishing online and printing).</a:t>
            </a:r>
          </a:p>
          <a:p>
            <a:pPr>
              <a:lnSpc>
                <a:spcPts val="2420"/>
              </a:lnSpc>
              <a:spcAft>
                <a:spcPts val="600"/>
              </a:spcAft>
            </a:pPr>
            <a:r>
              <a:rPr lang="en-GB" sz="2100" dirty="0"/>
              <a:t>Click </a:t>
            </a:r>
            <a:r>
              <a:rPr lang="en-GB" sz="2100" b="1" dirty="0"/>
              <a:t>Save</a:t>
            </a:r>
            <a:r>
              <a:rPr lang="en-GB" sz="2100" dirty="0"/>
              <a:t>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DA087890-2F71-7520-EDBA-7D53BDFF38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9362" y="5101455"/>
            <a:ext cx="5803179" cy="142161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156717" indent="-156717" algn="l" defTabSz="626868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1919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1pPr>
            <a:lvl2pPr marL="470151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646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2pPr>
            <a:lvl3pPr marL="626868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371" b="1" i="0" kern="1200">
                <a:solidFill>
                  <a:schemeClr val="tx2"/>
                </a:solidFill>
                <a:latin typeface="NSPCC Headline" panose="02000000000000000000" pitchFamily="2" charset="77"/>
                <a:ea typeface="+mn-ea"/>
                <a:cs typeface="+mn-cs"/>
              </a:defRPr>
            </a:lvl3pPr>
            <a:lvl4pPr marL="940302" indent="0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None/>
              <a:defRPr sz="1234" b="1" i="0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4pPr>
            <a:lvl5pPr marL="1410454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NSPCC" panose="02000000000000000000" pitchFamily="2" charset="77"/>
                <a:ea typeface="+mn-ea"/>
                <a:cs typeface="+mn-cs"/>
              </a:defRPr>
            </a:lvl5pPr>
            <a:lvl6pPr marL="1723888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7322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0757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4190" indent="-156717" algn="l" defTabSz="626868" rtl="0" eaLnBrk="1" latinLnBrk="0" hangingPunct="1">
              <a:lnSpc>
                <a:spcPct val="90000"/>
              </a:lnSpc>
              <a:spcBef>
                <a:spcPts val="343"/>
              </a:spcBef>
              <a:buFont typeface="Arial" panose="020B0604020202020204" pitchFamily="34" charset="0"/>
              <a:buChar char="•"/>
              <a:defRPr sz="1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42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GB" sz="2100" b="1" dirty="0">
                <a:solidFill>
                  <a:srgbClr val="018926"/>
                </a:solidFill>
              </a:rPr>
              <a:t>Printing</a:t>
            </a:r>
          </a:p>
          <a:p>
            <a:pPr marL="0" indent="0">
              <a:lnSpc>
                <a:spcPts val="242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/>
              <a:t>Open the exported PDF in Adobe Acrobat and print from there for best results.</a:t>
            </a:r>
          </a:p>
        </p:txBody>
      </p:sp>
    </p:spTree>
    <p:extLst>
      <p:ext uri="{BB962C8B-B14F-4D97-AF65-F5344CB8AC3E}">
        <p14:creationId xmlns:p14="http://schemas.microsoft.com/office/powerpoint/2010/main" val="125537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258B4-6B7A-02A4-23B1-460F8E9F9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group of people holding a picture frame&#10;&#10;AI-generated content may be incorrect.">
            <a:extLst>
              <a:ext uri="{FF2B5EF4-FFF2-40B4-BE49-F238E27FC236}">
                <a16:creationId xmlns:a16="http://schemas.microsoft.com/office/drawing/2014/main" id="{6F5FC559-B7D5-03B7-A279-A1F72E88CC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2"/>
          </p:nvPr>
        </p:nvPicPr>
        <p:blipFill>
          <a:blip r:embed="rId2"/>
          <a:srcRect l="8135" r="8135"/>
          <a:stretch>
            <a:fillRect/>
          </a:stretch>
        </p:blipFill>
        <p:spPr>
          <a:xfrm rot="540000">
            <a:off x="5199847" y="795793"/>
            <a:ext cx="5187272" cy="41297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C4A2B-9E5A-D180-E4C3-F682A0EE154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6570" y="583322"/>
            <a:ext cx="4829662" cy="2387600"/>
          </a:xfrm>
        </p:spPr>
        <p:txBody>
          <a:bodyPr/>
          <a:lstStyle/>
          <a:p>
            <a:r>
              <a:rPr lang="en-GB" dirty="0">
                <a:latin typeface="NSPCC" panose="02000000000000000000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92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PCC Presentation">
      <a:dk1>
        <a:srgbClr val="000000"/>
      </a:dk1>
      <a:lt1>
        <a:srgbClr val="FFFFFF"/>
      </a:lt1>
      <a:dk2>
        <a:srgbClr val="018926"/>
      </a:dk2>
      <a:lt2>
        <a:srgbClr val="E7E6E6"/>
      </a:lt2>
      <a:accent1>
        <a:srgbClr val="CB3C7F"/>
      </a:accent1>
      <a:accent2>
        <a:srgbClr val="075470"/>
      </a:accent2>
      <a:accent3>
        <a:srgbClr val="582751"/>
      </a:accent3>
      <a:accent4>
        <a:srgbClr val="FCCE4F"/>
      </a:accent4>
      <a:accent5>
        <a:srgbClr val="F8C9DD"/>
      </a:accent5>
      <a:accent6>
        <a:srgbClr val="B1DDDE"/>
      </a:accent6>
      <a:hlink>
        <a:srgbClr val="000000"/>
      </a:hlink>
      <a:folHlink>
        <a:srgbClr val="00000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5114_Number Day 2026_In email image_Fundraising_KM_v01" id="{79EA379F-CC09-EA41-A04A-471217E89F7E}" vid="{5A5AA1CC-B3DC-334E-B9D7-B4966BD164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2EF9D9B408F409D3A1A63B693EA5F" ma:contentTypeVersion="18" ma:contentTypeDescription="Create a new document." ma:contentTypeScope="" ma:versionID="d5b824814e925a89fe768a73169f52b6">
  <xsd:schema xmlns:xsd="http://www.w3.org/2001/XMLSchema" xmlns:xs="http://www.w3.org/2001/XMLSchema" xmlns:p="http://schemas.microsoft.com/office/2006/metadata/properties" xmlns:ns2="9d031ff0-4dbb-48f4-aaf7-de6d814f06da" xmlns:ns3="8e4bf7f8-65f7-44f4-aac8-c09cb63d597f" targetNamespace="http://schemas.microsoft.com/office/2006/metadata/properties" ma:root="true" ma:fieldsID="77592dc8a8d9d6e0a8b6a736d2fdd11c" ns2:_="" ns3:_="">
    <xsd:import namespace="9d031ff0-4dbb-48f4-aaf7-de6d814f06da"/>
    <xsd:import namespace="8e4bf7f8-65f7-44f4-aac8-c09cb63d5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1ff0-4dbb-48f4-aaf7-de6d814f0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73d0f-580d-40b4-85a5-f6fbd7093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bf7f8-65f7-44f4-aac8-c09cb63d5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b34bbe-3b27-4fd1-b63c-f2f0664c859b}" ma:internalName="TaxCatchAll" ma:showField="CatchAllData" ma:web="8e4bf7f8-65f7-44f4-aac8-c09cb63d5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031ff0-4dbb-48f4-aaf7-de6d814f06da">
      <Terms xmlns="http://schemas.microsoft.com/office/infopath/2007/PartnerControls"/>
    </lcf76f155ced4ddcb4097134ff3c332f>
    <TaxCatchAll xmlns="8e4bf7f8-65f7-44f4-aac8-c09cb63d59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DB323-BB98-4278-BAF4-D037AD107B2E}"/>
</file>

<file path=customXml/itemProps2.xml><?xml version="1.0" encoding="utf-8"?>
<ds:datastoreItem xmlns:ds="http://schemas.openxmlformats.org/officeDocument/2006/customXml" ds:itemID="{2297366E-502D-4F59-9BE5-854CEC0494C5}">
  <ds:schemaRefs>
    <ds:schemaRef ds:uri="http://schemas.microsoft.com/office/2006/metadata/properties"/>
    <ds:schemaRef ds:uri="http://schemas.microsoft.com/office/infopath/2007/PartnerControls"/>
    <ds:schemaRef ds:uri="36610ff2-0811-4350-93cd-9d6dd0205361"/>
    <ds:schemaRef ds:uri="30f1e170-8a2c-40a6-9949-d669ffec401b"/>
  </ds:schemaRefs>
</ds:datastoreItem>
</file>

<file path=customXml/itemProps3.xml><?xml version="1.0" encoding="utf-8"?>
<ds:datastoreItem xmlns:ds="http://schemas.openxmlformats.org/officeDocument/2006/customXml" ds:itemID="{29919775-AB4C-48F1-8A7E-01F7D4EC3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169</Words>
  <Application>Microsoft Office PowerPoint</Application>
  <PresentationFormat>A4 Paper (210x297 mm)</PresentationFormat>
  <Paragraphs>21</Paragraphs>
  <Slides>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Aptos</vt:lpstr>
      <vt:lpstr>NSPCC Headline</vt:lpstr>
      <vt:lpstr>NSPCC</vt:lpstr>
      <vt:lpstr>Office Theme</vt:lpstr>
      <vt:lpstr>Step-by-step guidance for teachers using the Number Day photo frame</vt:lpstr>
      <vt:lpstr>Photo frame guidance continued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Moores, Kathryn</dc:creator>
  <cp:lastModifiedBy>Coleman, Stephanie</cp:lastModifiedBy>
  <cp:revision>48</cp:revision>
  <dcterms:created xsi:type="dcterms:W3CDTF">2025-08-26T08:48:16Z</dcterms:created>
  <dcterms:modified xsi:type="dcterms:W3CDTF">2025-09-09T16:43:55Z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0x010100E0F2EF9D9B408F409D3A1A63B693EA5F</vt:lpwstr>
  </property>
</Properties>
</file>